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0" r:id="rId3"/>
    <p:sldId id="262" r:id="rId4"/>
    <p:sldId id="271" r:id="rId5"/>
    <p:sldId id="272" r:id="rId6"/>
    <p:sldId id="277" r:id="rId7"/>
    <p:sldId id="278" r:id="rId8"/>
    <p:sldId id="279" r:id="rId9"/>
    <p:sldId id="280" r:id="rId10"/>
    <p:sldId id="281" r:id="rId11"/>
    <p:sldId id="265" r:id="rId12"/>
    <p:sldId id="268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02" autoAdjust="0"/>
    <p:restoredTop sz="96374" autoAdjust="0"/>
  </p:normalViewPr>
  <p:slideViewPr>
    <p:cSldViewPr showGuides="1">
      <p:cViewPr>
        <p:scale>
          <a:sx n="90" d="100"/>
          <a:sy n="90" d="100"/>
        </p:scale>
        <p:origin x="-605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5F8EC-DFE9-41C6-B6C9-0AC347F4C5AE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2FC913-812A-4C5C-AD8E-F7B94355BC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877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2879497-D773-407E-9EA9-5199C61F3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FDF78E3C-25C1-4092-A3F8-71064D46F3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9B406742-176D-4587-A058-0F19A9615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5C5EF806-E695-4F4F-A944-9AC2DCCF9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1928C96-029C-4B3A-BC82-B98D740FD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310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AE52518-A9C1-442D-82C6-5ED5B5B93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C3684AA7-5368-4794-9D52-492F83B465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73190151-7F90-4127-A29D-D46309B34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62978F4-9047-447E-8B41-D713556E7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F6C44AAF-7DA5-4AF5-9229-D47135C6C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0459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B9DC004-CEA0-42C2-8169-74DFF2089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F285134D-634D-45A6-9544-86E43EC491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3408904A-19A7-4C5C-AD2D-2AAEBB2EB9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34A30AB4-318F-4ED0-AA18-8C6941EF6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D36FEBBC-64C3-4F9B-8D23-F6070681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D225D57A-256E-4AB0-B0AC-095493E71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70304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807F2C3-0AF8-41A6-9393-0F6334C39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5B82378C-7576-400B-96DB-203169BCC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BE93CF3D-0695-4B1D-B463-3E336322F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35ECA0F1-F0B1-410E-B5FD-7A0128B53C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AB33CDC7-1FCB-4CB6-8ADC-8C2DB38596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3087BFCB-B65C-4ECB-8D2E-511212E7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D2D4EB85-31D6-42DE-A088-A44E09DCE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5F586AFA-A7EA-4DB2-8052-338A99311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9963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0638340-E32F-46D9-B25D-969C94813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35A8F74A-4797-47CF-B6D7-720BF358B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2DD2AAB3-47F9-4D8F-857D-94D893C7E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50F8DAA2-CF72-4C1F-A3FF-86186B04D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8336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A9F8D519-0113-45DB-981E-EF5B486B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F6D7B398-DD68-4BF1-B6BB-0E2871314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77C751DA-5832-4FFB-92C2-4D4CD1444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6377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A40D877-B1CE-4576-87FB-7D24ADD91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911B9719-3CDF-4150-B83D-BDE13303A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7B5BA0E3-09A9-4ADE-B7DB-AE57C9F3C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1800D932-998F-4C67-AF46-3025ADC54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37832D50-8FEB-4268-A7D8-5C9D98CFC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B4E2ED58-B810-4CBB-9443-4A34CEC4B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06064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0DF5B31-07EC-429F-93E4-50D6DF77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AFFDF123-28BA-4EC4-BF81-238E981FE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13581994-0722-47F3-B960-B774DAEC0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00AA209E-927A-4FD7-8FEB-DBCE11751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CA5CC9D7-5107-4207-BF94-1521EE3A2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DE9A4B84-CCBB-48CA-A23C-4E8DE731A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37769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01EA529-C922-48F6-979F-6AAE7E2BA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F27CC164-615B-4B1E-AA60-8987AB8B89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369CDC40-8087-420B-9BC6-ADFD92D89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0AC70BC2-0211-41C9-AA3E-546B5D74F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5B03D49-682A-4357-9882-FA463D6CB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61755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E62FC0D3-04B4-4FC8-949F-32E8F1C639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1FDE84B0-4288-43AF-B2F0-7C9834FF2C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FDEFF34A-5D1E-4C3B-899B-DA4AF89E5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00D715BF-2472-4951-9E43-A6EDFD7FA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12BAF45-B4AE-4C5A-A2E0-CFA545261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7696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xmlns="" id="{8C42AD6E-4F39-4B66-853B-09435296EDBD}"/>
              </a:ext>
            </a:extLst>
          </p:cNvPr>
          <p:cNvSpPr/>
          <p:nvPr userDrawn="1"/>
        </p:nvSpPr>
        <p:spPr>
          <a:xfrm>
            <a:off x="7814655" y="0"/>
            <a:ext cx="4377345" cy="432000"/>
          </a:xfrm>
          <a:custGeom>
            <a:avLst/>
            <a:gdLst>
              <a:gd name="connsiteX0" fmla="*/ 5368413 w 5383161"/>
              <a:gd name="connsiteY0" fmla="*/ 14749 h 619432"/>
              <a:gd name="connsiteX1" fmla="*/ 0 w 5383161"/>
              <a:gd name="connsiteY1" fmla="*/ 0 h 619432"/>
              <a:gd name="connsiteX2" fmla="*/ 1504335 w 5383161"/>
              <a:gd name="connsiteY2" fmla="*/ 619432 h 619432"/>
              <a:gd name="connsiteX3" fmla="*/ 5383161 w 5383161"/>
              <a:gd name="connsiteY3" fmla="*/ 619432 h 619432"/>
              <a:gd name="connsiteX4" fmla="*/ 5368413 w 5383161"/>
              <a:gd name="connsiteY4" fmla="*/ 14749 h 61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3161" h="619432">
                <a:moveTo>
                  <a:pt x="5368413" y="14749"/>
                </a:moveTo>
                <a:lnTo>
                  <a:pt x="0" y="0"/>
                </a:lnTo>
                <a:lnTo>
                  <a:pt x="1504335" y="619432"/>
                </a:lnTo>
                <a:lnTo>
                  <a:pt x="5383161" y="619432"/>
                </a:lnTo>
                <a:lnTo>
                  <a:pt x="5368413" y="1474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5CBE237A-89B0-41C8-AC3B-74192837DC10}"/>
              </a:ext>
            </a:extLst>
          </p:cNvPr>
          <p:cNvGrpSpPr/>
          <p:nvPr userDrawn="1"/>
        </p:nvGrpSpPr>
        <p:grpSpPr>
          <a:xfrm>
            <a:off x="6060893" y="6426000"/>
            <a:ext cx="6127807" cy="432000"/>
            <a:chOff x="6064193" y="6444000"/>
            <a:chExt cx="6127807" cy="414000"/>
          </a:xfrm>
        </p:grpSpPr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xmlns="" id="{D320D61D-80E5-4710-8370-234EC093502E}"/>
                </a:ext>
              </a:extLst>
            </p:cNvPr>
            <p:cNvSpPr/>
            <p:nvPr userDrawn="1"/>
          </p:nvSpPr>
          <p:spPr>
            <a:xfrm>
              <a:off x="6064193" y="6444001"/>
              <a:ext cx="4362755" cy="413999"/>
            </a:xfrm>
            <a:custGeom>
              <a:avLst/>
              <a:gdLst>
                <a:gd name="connsiteX0" fmla="*/ 5368413 w 5383161"/>
                <a:gd name="connsiteY0" fmla="*/ 14749 h 619432"/>
                <a:gd name="connsiteX1" fmla="*/ 0 w 5383161"/>
                <a:gd name="connsiteY1" fmla="*/ 0 h 619432"/>
                <a:gd name="connsiteX2" fmla="*/ 1504335 w 5383161"/>
                <a:gd name="connsiteY2" fmla="*/ 619432 h 619432"/>
                <a:gd name="connsiteX3" fmla="*/ 5383161 w 5383161"/>
                <a:gd name="connsiteY3" fmla="*/ 619432 h 619432"/>
                <a:gd name="connsiteX4" fmla="*/ 5368413 w 5383161"/>
                <a:gd name="connsiteY4" fmla="*/ 14749 h 619432"/>
                <a:gd name="connsiteX0" fmla="*/ 3901563 w 3916311"/>
                <a:gd name="connsiteY0" fmla="*/ 0 h 604683"/>
                <a:gd name="connsiteX1" fmla="*/ 0 w 3916311"/>
                <a:gd name="connsiteY1" fmla="*/ 4301 h 604683"/>
                <a:gd name="connsiteX2" fmla="*/ 37485 w 3916311"/>
                <a:gd name="connsiteY2" fmla="*/ 604683 h 604683"/>
                <a:gd name="connsiteX3" fmla="*/ 3916311 w 3916311"/>
                <a:gd name="connsiteY3" fmla="*/ 604683 h 604683"/>
                <a:gd name="connsiteX4" fmla="*/ 3901563 w 3916311"/>
                <a:gd name="connsiteY4" fmla="*/ 0 h 604683"/>
                <a:gd name="connsiteX0" fmla="*/ 5369028 w 5383776"/>
                <a:gd name="connsiteY0" fmla="*/ 0 h 661833"/>
                <a:gd name="connsiteX1" fmla="*/ 1467465 w 5383776"/>
                <a:gd name="connsiteY1" fmla="*/ 4301 h 661833"/>
                <a:gd name="connsiteX2" fmla="*/ 0 w 5383776"/>
                <a:gd name="connsiteY2" fmla="*/ 661833 h 661833"/>
                <a:gd name="connsiteX3" fmla="*/ 5383776 w 5383776"/>
                <a:gd name="connsiteY3" fmla="*/ 604683 h 661833"/>
                <a:gd name="connsiteX4" fmla="*/ 5369028 w 5383776"/>
                <a:gd name="connsiteY4" fmla="*/ 0 h 661833"/>
                <a:gd name="connsiteX0" fmla="*/ 5388078 w 5402826"/>
                <a:gd name="connsiteY0" fmla="*/ 0 h 623733"/>
                <a:gd name="connsiteX1" fmla="*/ 1486515 w 5402826"/>
                <a:gd name="connsiteY1" fmla="*/ 4301 h 623733"/>
                <a:gd name="connsiteX2" fmla="*/ 0 w 5402826"/>
                <a:gd name="connsiteY2" fmla="*/ 623733 h 623733"/>
                <a:gd name="connsiteX3" fmla="*/ 5402826 w 5402826"/>
                <a:gd name="connsiteY3" fmla="*/ 604683 h 623733"/>
                <a:gd name="connsiteX4" fmla="*/ 5388078 w 5402826"/>
                <a:gd name="connsiteY4" fmla="*/ 0 h 623733"/>
                <a:gd name="connsiteX0" fmla="*/ 5388078 w 5388078"/>
                <a:gd name="connsiteY0" fmla="*/ 0 h 642783"/>
                <a:gd name="connsiteX1" fmla="*/ 1486515 w 5388078"/>
                <a:gd name="connsiteY1" fmla="*/ 4301 h 642783"/>
                <a:gd name="connsiteX2" fmla="*/ 0 w 5388078"/>
                <a:gd name="connsiteY2" fmla="*/ 623733 h 642783"/>
                <a:gd name="connsiteX3" fmla="*/ 5364726 w 5388078"/>
                <a:gd name="connsiteY3" fmla="*/ 642783 h 642783"/>
                <a:gd name="connsiteX4" fmla="*/ 5388078 w 5388078"/>
                <a:gd name="connsiteY4" fmla="*/ 0 h 642783"/>
                <a:gd name="connsiteX0" fmla="*/ 5388078 w 5388078"/>
                <a:gd name="connsiteY0" fmla="*/ 0 h 642783"/>
                <a:gd name="connsiteX1" fmla="*/ 1486515 w 5388078"/>
                <a:gd name="connsiteY1" fmla="*/ 4301 h 642783"/>
                <a:gd name="connsiteX2" fmla="*/ 0 w 5388078"/>
                <a:gd name="connsiteY2" fmla="*/ 623733 h 642783"/>
                <a:gd name="connsiteX3" fmla="*/ 5379966 w 5388078"/>
                <a:gd name="connsiteY3" fmla="*/ 642783 h 642783"/>
                <a:gd name="connsiteX4" fmla="*/ 5388078 w 5388078"/>
                <a:gd name="connsiteY4" fmla="*/ 0 h 642783"/>
                <a:gd name="connsiteX0" fmla="*/ 5388078 w 5395206"/>
                <a:gd name="connsiteY0" fmla="*/ 0 h 642783"/>
                <a:gd name="connsiteX1" fmla="*/ 1486515 w 5395206"/>
                <a:gd name="connsiteY1" fmla="*/ 4301 h 642783"/>
                <a:gd name="connsiteX2" fmla="*/ 0 w 5395206"/>
                <a:gd name="connsiteY2" fmla="*/ 623733 h 642783"/>
                <a:gd name="connsiteX3" fmla="*/ 5395206 w 5395206"/>
                <a:gd name="connsiteY3" fmla="*/ 642783 h 642783"/>
                <a:gd name="connsiteX4" fmla="*/ 5388078 w 5395206"/>
                <a:gd name="connsiteY4" fmla="*/ 0 h 642783"/>
                <a:gd name="connsiteX0" fmla="*/ 5388078 w 5395206"/>
                <a:gd name="connsiteY0" fmla="*/ 0 h 642783"/>
                <a:gd name="connsiteX1" fmla="*/ 1486515 w 5395206"/>
                <a:gd name="connsiteY1" fmla="*/ 4301 h 642783"/>
                <a:gd name="connsiteX2" fmla="*/ 0 w 5395206"/>
                <a:gd name="connsiteY2" fmla="*/ 623733 h 642783"/>
                <a:gd name="connsiteX3" fmla="*/ 5395206 w 5395206"/>
                <a:gd name="connsiteY3" fmla="*/ 642783 h 642783"/>
                <a:gd name="connsiteX4" fmla="*/ 5388078 w 5395206"/>
                <a:gd name="connsiteY4" fmla="*/ 0 h 642783"/>
                <a:gd name="connsiteX0" fmla="*/ 5388078 w 5388078"/>
                <a:gd name="connsiteY0" fmla="*/ 0 h 642783"/>
                <a:gd name="connsiteX1" fmla="*/ 1486515 w 5388078"/>
                <a:gd name="connsiteY1" fmla="*/ 4301 h 642783"/>
                <a:gd name="connsiteX2" fmla="*/ 0 w 5388078"/>
                <a:gd name="connsiteY2" fmla="*/ 623733 h 642783"/>
                <a:gd name="connsiteX3" fmla="*/ 5379966 w 5388078"/>
                <a:gd name="connsiteY3" fmla="*/ 642783 h 642783"/>
                <a:gd name="connsiteX4" fmla="*/ 5388078 w 5388078"/>
                <a:gd name="connsiteY4" fmla="*/ 0 h 642783"/>
                <a:gd name="connsiteX0" fmla="*/ 5365218 w 5365218"/>
                <a:gd name="connsiteY0" fmla="*/ 0 h 642783"/>
                <a:gd name="connsiteX1" fmla="*/ 1463655 w 5365218"/>
                <a:gd name="connsiteY1" fmla="*/ 4301 h 642783"/>
                <a:gd name="connsiteX2" fmla="*/ 0 w 5365218"/>
                <a:gd name="connsiteY2" fmla="*/ 638973 h 642783"/>
                <a:gd name="connsiteX3" fmla="*/ 5357106 w 5365218"/>
                <a:gd name="connsiteY3" fmla="*/ 642783 h 642783"/>
                <a:gd name="connsiteX4" fmla="*/ 5365218 w 5365218"/>
                <a:gd name="connsiteY4" fmla="*/ 0 h 64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5218" h="642783">
                  <a:moveTo>
                    <a:pt x="5365218" y="0"/>
                  </a:moveTo>
                  <a:lnTo>
                    <a:pt x="1463655" y="4301"/>
                  </a:lnTo>
                  <a:lnTo>
                    <a:pt x="0" y="638973"/>
                  </a:lnTo>
                  <a:lnTo>
                    <a:pt x="5357106" y="642783"/>
                  </a:lnTo>
                  <a:lnTo>
                    <a:pt x="5365218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xmlns="" id="{A2DB3D2C-4A39-441B-897F-B6315785E846}"/>
                </a:ext>
              </a:extLst>
            </p:cNvPr>
            <p:cNvSpPr/>
            <p:nvPr userDrawn="1"/>
          </p:nvSpPr>
          <p:spPr>
            <a:xfrm>
              <a:off x="10426948" y="6444000"/>
              <a:ext cx="1765052" cy="414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96C896F5-118A-4FD4-98E6-B841BC5D78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1989138"/>
            <a:ext cx="5670550" cy="4229100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xmlns="" id="{C28E2487-BC1B-4086-BFB2-56D78AD1E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434565"/>
            <a:ext cx="567055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xmlns="" id="{B8AFC6EC-9665-443F-B9FF-976A7F5AA4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1363" y="639763"/>
            <a:ext cx="4410075" cy="5578476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8618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xmlns="" id="{8C42AD6E-4F39-4B66-853B-09435296EDBD}"/>
              </a:ext>
            </a:extLst>
          </p:cNvPr>
          <p:cNvSpPr/>
          <p:nvPr userDrawn="1"/>
        </p:nvSpPr>
        <p:spPr>
          <a:xfrm>
            <a:off x="7814655" y="0"/>
            <a:ext cx="4377345" cy="432000"/>
          </a:xfrm>
          <a:custGeom>
            <a:avLst/>
            <a:gdLst>
              <a:gd name="connsiteX0" fmla="*/ 5368413 w 5383161"/>
              <a:gd name="connsiteY0" fmla="*/ 14749 h 619432"/>
              <a:gd name="connsiteX1" fmla="*/ 0 w 5383161"/>
              <a:gd name="connsiteY1" fmla="*/ 0 h 619432"/>
              <a:gd name="connsiteX2" fmla="*/ 1504335 w 5383161"/>
              <a:gd name="connsiteY2" fmla="*/ 619432 h 619432"/>
              <a:gd name="connsiteX3" fmla="*/ 5383161 w 5383161"/>
              <a:gd name="connsiteY3" fmla="*/ 619432 h 619432"/>
              <a:gd name="connsiteX4" fmla="*/ 5368413 w 5383161"/>
              <a:gd name="connsiteY4" fmla="*/ 14749 h 61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3161" h="619432">
                <a:moveTo>
                  <a:pt x="5368413" y="14749"/>
                </a:moveTo>
                <a:lnTo>
                  <a:pt x="0" y="0"/>
                </a:lnTo>
                <a:lnTo>
                  <a:pt x="1504335" y="619432"/>
                </a:lnTo>
                <a:lnTo>
                  <a:pt x="5383161" y="619432"/>
                </a:lnTo>
                <a:lnTo>
                  <a:pt x="5368413" y="1474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D8395D25-A0F8-409F-9496-319F02D186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363" y="1989138"/>
            <a:ext cx="11025187" cy="4229100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Заголовок 6">
            <a:extLst>
              <a:ext uri="{FF2B5EF4-FFF2-40B4-BE49-F238E27FC236}">
                <a16:creationId xmlns:a16="http://schemas.microsoft.com/office/drawing/2014/main" xmlns="" id="{92BE94D3-8010-4A2F-85E0-B2C88EC54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362" y="434565"/>
            <a:ext cx="11025187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349429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xmlns="" id="{D320D61D-80E5-4710-8370-234EC093502E}"/>
              </a:ext>
            </a:extLst>
          </p:cNvPr>
          <p:cNvSpPr/>
          <p:nvPr userDrawn="1"/>
        </p:nvSpPr>
        <p:spPr>
          <a:xfrm rot="10800000">
            <a:off x="0" y="0"/>
            <a:ext cx="4362755" cy="432000"/>
          </a:xfrm>
          <a:custGeom>
            <a:avLst/>
            <a:gdLst>
              <a:gd name="connsiteX0" fmla="*/ 5368413 w 5383161"/>
              <a:gd name="connsiteY0" fmla="*/ 14749 h 619432"/>
              <a:gd name="connsiteX1" fmla="*/ 0 w 5383161"/>
              <a:gd name="connsiteY1" fmla="*/ 0 h 619432"/>
              <a:gd name="connsiteX2" fmla="*/ 1504335 w 5383161"/>
              <a:gd name="connsiteY2" fmla="*/ 619432 h 619432"/>
              <a:gd name="connsiteX3" fmla="*/ 5383161 w 5383161"/>
              <a:gd name="connsiteY3" fmla="*/ 619432 h 619432"/>
              <a:gd name="connsiteX4" fmla="*/ 5368413 w 5383161"/>
              <a:gd name="connsiteY4" fmla="*/ 14749 h 619432"/>
              <a:gd name="connsiteX0" fmla="*/ 3901563 w 3916311"/>
              <a:gd name="connsiteY0" fmla="*/ 0 h 604683"/>
              <a:gd name="connsiteX1" fmla="*/ 0 w 3916311"/>
              <a:gd name="connsiteY1" fmla="*/ 4301 h 604683"/>
              <a:gd name="connsiteX2" fmla="*/ 37485 w 3916311"/>
              <a:gd name="connsiteY2" fmla="*/ 604683 h 604683"/>
              <a:gd name="connsiteX3" fmla="*/ 3916311 w 3916311"/>
              <a:gd name="connsiteY3" fmla="*/ 604683 h 604683"/>
              <a:gd name="connsiteX4" fmla="*/ 3901563 w 3916311"/>
              <a:gd name="connsiteY4" fmla="*/ 0 h 604683"/>
              <a:gd name="connsiteX0" fmla="*/ 5369028 w 5383776"/>
              <a:gd name="connsiteY0" fmla="*/ 0 h 661833"/>
              <a:gd name="connsiteX1" fmla="*/ 1467465 w 5383776"/>
              <a:gd name="connsiteY1" fmla="*/ 4301 h 661833"/>
              <a:gd name="connsiteX2" fmla="*/ 0 w 5383776"/>
              <a:gd name="connsiteY2" fmla="*/ 661833 h 661833"/>
              <a:gd name="connsiteX3" fmla="*/ 5383776 w 5383776"/>
              <a:gd name="connsiteY3" fmla="*/ 604683 h 661833"/>
              <a:gd name="connsiteX4" fmla="*/ 5369028 w 5383776"/>
              <a:gd name="connsiteY4" fmla="*/ 0 h 661833"/>
              <a:gd name="connsiteX0" fmla="*/ 5388078 w 5402826"/>
              <a:gd name="connsiteY0" fmla="*/ 0 h 623733"/>
              <a:gd name="connsiteX1" fmla="*/ 1486515 w 5402826"/>
              <a:gd name="connsiteY1" fmla="*/ 4301 h 623733"/>
              <a:gd name="connsiteX2" fmla="*/ 0 w 5402826"/>
              <a:gd name="connsiteY2" fmla="*/ 623733 h 623733"/>
              <a:gd name="connsiteX3" fmla="*/ 5402826 w 5402826"/>
              <a:gd name="connsiteY3" fmla="*/ 604683 h 623733"/>
              <a:gd name="connsiteX4" fmla="*/ 5388078 w 5402826"/>
              <a:gd name="connsiteY4" fmla="*/ 0 h 623733"/>
              <a:gd name="connsiteX0" fmla="*/ 5388078 w 5388078"/>
              <a:gd name="connsiteY0" fmla="*/ 0 h 642783"/>
              <a:gd name="connsiteX1" fmla="*/ 1486515 w 5388078"/>
              <a:gd name="connsiteY1" fmla="*/ 4301 h 642783"/>
              <a:gd name="connsiteX2" fmla="*/ 0 w 5388078"/>
              <a:gd name="connsiteY2" fmla="*/ 623733 h 642783"/>
              <a:gd name="connsiteX3" fmla="*/ 5364726 w 5388078"/>
              <a:gd name="connsiteY3" fmla="*/ 642783 h 642783"/>
              <a:gd name="connsiteX4" fmla="*/ 5388078 w 5388078"/>
              <a:gd name="connsiteY4" fmla="*/ 0 h 642783"/>
              <a:gd name="connsiteX0" fmla="*/ 5388078 w 5388078"/>
              <a:gd name="connsiteY0" fmla="*/ 0 h 642783"/>
              <a:gd name="connsiteX1" fmla="*/ 1486515 w 5388078"/>
              <a:gd name="connsiteY1" fmla="*/ 4301 h 642783"/>
              <a:gd name="connsiteX2" fmla="*/ 0 w 5388078"/>
              <a:gd name="connsiteY2" fmla="*/ 623733 h 642783"/>
              <a:gd name="connsiteX3" fmla="*/ 5379966 w 5388078"/>
              <a:gd name="connsiteY3" fmla="*/ 642783 h 642783"/>
              <a:gd name="connsiteX4" fmla="*/ 5388078 w 5388078"/>
              <a:gd name="connsiteY4" fmla="*/ 0 h 642783"/>
              <a:gd name="connsiteX0" fmla="*/ 5388078 w 5395206"/>
              <a:gd name="connsiteY0" fmla="*/ 0 h 642783"/>
              <a:gd name="connsiteX1" fmla="*/ 1486515 w 5395206"/>
              <a:gd name="connsiteY1" fmla="*/ 4301 h 642783"/>
              <a:gd name="connsiteX2" fmla="*/ 0 w 5395206"/>
              <a:gd name="connsiteY2" fmla="*/ 623733 h 642783"/>
              <a:gd name="connsiteX3" fmla="*/ 5395206 w 5395206"/>
              <a:gd name="connsiteY3" fmla="*/ 642783 h 642783"/>
              <a:gd name="connsiteX4" fmla="*/ 5388078 w 5395206"/>
              <a:gd name="connsiteY4" fmla="*/ 0 h 642783"/>
              <a:gd name="connsiteX0" fmla="*/ 5388078 w 5395206"/>
              <a:gd name="connsiteY0" fmla="*/ 0 h 642783"/>
              <a:gd name="connsiteX1" fmla="*/ 1486515 w 5395206"/>
              <a:gd name="connsiteY1" fmla="*/ 4301 h 642783"/>
              <a:gd name="connsiteX2" fmla="*/ 0 w 5395206"/>
              <a:gd name="connsiteY2" fmla="*/ 623733 h 642783"/>
              <a:gd name="connsiteX3" fmla="*/ 5395206 w 5395206"/>
              <a:gd name="connsiteY3" fmla="*/ 642783 h 642783"/>
              <a:gd name="connsiteX4" fmla="*/ 5388078 w 5395206"/>
              <a:gd name="connsiteY4" fmla="*/ 0 h 642783"/>
              <a:gd name="connsiteX0" fmla="*/ 5388078 w 5388078"/>
              <a:gd name="connsiteY0" fmla="*/ 0 h 642783"/>
              <a:gd name="connsiteX1" fmla="*/ 1486515 w 5388078"/>
              <a:gd name="connsiteY1" fmla="*/ 4301 h 642783"/>
              <a:gd name="connsiteX2" fmla="*/ 0 w 5388078"/>
              <a:gd name="connsiteY2" fmla="*/ 623733 h 642783"/>
              <a:gd name="connsiteX3" fmla="*/ 5379966 w 5388078"/>
              <a:gd name="connsiteY3" fmla="*/ 642783 h 642783"/>
              <a:gd name="connsiteX4" fmla="*/ 5388078 w 5388078"/>
              <a:gd name="connsiteY4" fmla="*/ 0 h 642783"/>
              <a:gd name="connsiteX0" fmla="*/ 5365218 w 5365218"/>
              <a:gd name="connsiteY0" fmla="*/ 0 h 642783"/>
              <a:gd name="connsiteX1" fmla="*/ 1463655 w 5365218"/>
              <a:gd name="connsiteY1" fmla="*/ 4301 h 642783"/>
              <a:gd name="connsiteX2" fmla="*/ 0 w 5365218"/>
              <a:gd name="connsiteY2" fmla="*/ 638973 h 642783"/>
              <a:gd name="connsiteX3" fmla="*/ 5357106 w 5365218"/>
              <a:gd name="connsiteY3" fmla="*/ 642783 h 642783"/>
              <a:gd name="connsiteX4" fmla="*/ 5365218 w 5365218"/>
              <a:gd name="connsiteY4" fmla="*/ 0 h 642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5218" h="642783">
                <a:moveTo>
                  <a:pt x="5365218" y="0"/>
                </a:moveTo>
                <a:lnTo>
                  <a:pt x="1463655" y="4301"/>
                </a:lnTo>
                <a:lnTo>
                  <a:pt x="0" y="638973"/>
                </a:lnTo>
                <a:lnTo>
                  <a:pt x="5357106" y="642783"/>
                </a:lnTo>
                <a:lnTo>
                  <a:pt x="5365218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xmlns="" id="{07E318BF-DBD5-45E8-939C-A03484CD64FB}"/>
              </a:ext>
            </a:extLst>
          </p:cNvPr>
          <p:cNvGrpSpPr/>
          <p:nvPr userDrawn="1"/>
        </p:nvGrpSpPr>
        <p:grpSpPr>
          <a:xfrm>
            <a:off x="0" y="6441041"/>
            <a:ext cx="6132647" cy="432000"/>
            <a:chOff x="0" y="6441041"/>
            <a:chExt cx="6132647" cy="432000"/>
          </a:xfrm>
        </p:grpSpPr>
        <p:sp>
          <p:nvSpPr>
            <p:cNvPr id="8" name="Полилиния: фигура 7">
              <a:extLst>
                <a:ext uri="{FF2B5EF4-FFF2-40B4-BE49-F238E27FC236}">
                  <a16:creationId xmlns:a16="http://schemas.microsoft.com/office/drawing/2014/main" xmlns="" id="{8C42AD6E-4F39-4B66-853B-09435296EDBD}"/>
                </a:ext>
              </a:extLst>
            </p:cNvPr>
            <p:cNvSpPr/>
            <p:nvPr userDrawn="1"/>
          </p:nvSpPr>
          <p:spPr>
            <a:xfrm rot="10800000">
              <a:off x="1755302" y="6441041"/>
              <a:ext cx="4377345" cy="432000"/>
            </a:xfrm>
            <a:custGeom>
              <a:avLst/>
              <a:gdLst>
                <a:gd name="connsiteX0" fmla="*/ 5368413 w 5383161"/>
                <a:gd name="connsiteY0" fmla="*/ 14749 h 619432"/>
                <a:gd name="connsiteX1" fmla="*/ 0 w 5383161"/>
                <a:gd name="connsiteY1" fmla="*/ 0 h 619432"/>
                <a:gd name="connsiteX2" fmla="*/ 1504335 w 5383161"/>
                <a:gd name="connsiteY2" fmla="*/ 619432 h 619432"/>
                <a:gd name="connsiteX3" fmla="*/ 5383161 w 5383161"/>
                <a:gd name="connsiteY3" fmla="*/ 619432 h 619432"/>
                <a:gd name="connsiteX4" fmla="*/ 5368413 w 5383161"/>
                <a:gd name="connsiteY4" fmla="*/ 14749 h 619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3161" h="619432">
                  <a:moveTo>
                    <a:pt x="5368413" y="14749"/>
                  </a:moveTo>
                  <a:lnTo>
                    <a:pt x="0" y="0"/>
                  </a:lnTo>
                  <a:lnTo>
                    <a:pt x="1504335" y="619432"/>
                  </a:lnTo>
                  <a:lnTo>
                    <a:pt x="5383161" y="619432"/>
                  </a:lnTo>
                  <a:lnTo>
                    <a:pt x="5368413" y="1474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xmlns="" id="{A2DB3D2C-4A39-441B-897F-B6315785E846}"/>
                </a:ext>
              </a:extLst>
            </p:cNvPr>
            <p:cNvSpPr/>
            <p:nvPr userDrawn="1"/>
          </p:nvSpPr>
          <p:spPr>
            <a:xfrm>
              <a:off x="0" y="6441041"/>
              <a:ext cx="1765052" cy="43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5" name="Текст 2">
            <a:extLst>
              <a:ext uri="{FF2B5EF4-FFF2-40B4-BE49-F238E27FC236}">
                <a16:creationId xmlns:a16="http://schemas.microsoft.com/office/drawing/2014/main" xmlns="" id="{3EC7FEDF-4BAA-461E-8225-50D2A514E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5450" y="1989138"/>
            <a:ext cx="5670550" cy="4229100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6" name="Заголовок 6">
            <a:extLst>
              <a:ext uri="{FF2B5EF4-FFF2-40B4-BE49-F238E27FC236}">
                <a16:creationId xmlns:a16="http://schemas.microsoft.com/office/drawing/2014/main" xmlns="" id="{78B2BF59-E3B1-444C-B67C-2D41D771C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449" y="434565"/>
            <a:ext cx="567055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7" name="Рисунок 12">
            <a:extLst>
              <a:ext uri="{FF2B5EF4-FFF2-40B4-BE49-F238E27FC236}">
                <a16:creationId xmlns:a16="http://schemas.microsoft.com/office/drawing/2014/main" xmlns="" id="{BE0FAE70-1B66-4B3B-BB6B-9F7F5743ED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21449" y="432001"/>
            <a:ext cx="5245102" cy="5578476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666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xmlns="" id="{8C42AD6E-4F39-4B66-853B-09435296EDBD}"/>
              </a:ext>
            </a:extLst>
          </p:cNvPr>
          <p:cNvSpPr/>
          <p:nvPr userDrawn="1"/>
        </p:nvSpPr>
        <p:spPr>
          <a:xfrm>
            <a:off x="7814655" y="0"/>
            <a:ext cx="4377345" cy="432000"/>
          </a:xfrm>
          <a:custGeom>
            <a:avLst/>
            <a:gdLst>
              <a:gd name="connsiteX0" fmla="*/ 5368413 w 5383161"/>
              <a:gd name="connsiteY0" fmla="*/ 14749 h 619432"/>
              <a:gd name="connsiteX1" fmla="*/ 0 w 5383161"/>
              <a:gd name="connsiteY1" fmla="*/ 0 h 619432"/>
              <a:gd name="connsiteX2" fmla="*/ 1504335 w 5383161"/>
              <a:gd name="connsiteY2" fmla="*/ 619432 h 619432"/>
              <a:gd name="connsiteX3" fmla="*/ 5383161 w 5383161"/>
              <a:gd name="connsiteY3" fmla="*/ 619432 h 619432"/>
              <a:gd name="connsiteX4" fmla="*/ 5368413 w 5383161"/>
              <a:gd name="connsiteY4" fmla="*/ 14749 h 61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3161" h="619432">
                <a:moveTo>
                  <a:pt x="5368413" y="14749"/>
                </a:moveTo>
                <a:lnTo>
                  <a:pt x="0" y="0"/>
                </a:lnTo>
                <a:lnTo>
                  <a:pt x="1504335" y="619432"/>
                </a:lnTo>
                <a:lnTo>
                  <a:pt x="5383161" y="619432"/>
                </a:lnTo>
                <a:lnTo>
                  <a:pt x="5368413" y="1474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CED9912C-D331-4DBB-B9F2-A555583C10B5}"/>
              </a:ext>
            </a:extLst>
          </p:cNvPr>
          <p:cNvSpPr/>
          <p:nvPr userDrawn="1"/>
        </p:nvSpPr>
        <p:spPr>
          <a:xfrm>
            <a:off x="0" y="4383000"/>
            <a:ext cx="1146000" cy="2475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xmlns="" id="{929454D8-E93E-4108-BBFE-11C3076D74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1363" y="1989138"/>
            <a:ext cx="11025187" cy="4229100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Заголовок 6">
            <a:extLst>
              <a:ext uri="{FF2B5EF4-FFF2-40B4-BE49-F238E27FC236}">
                <a16:creationId xmlns:a16="http://schemas.microsoft.com/office/drawing/2014/main" xmlns="" id="{6CA30DDE-7800-4BF4-896C-F3A7A00EB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362" y="434565"/>
            <a:ext cx="11025187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298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xmlns="" id="{8C42AD6E-4F39-4B66-853B-09435296EDBD}"/>
              </a:ext>
            </a:extLst>
          </p:cNvPr>
          <p:cNvSpPr/>
          <p:nvPr userDrawn="1"/>
        </p:nvSpPr>
        <p:spPr>
          <a:xfrm>
            <a:off x="7814655" y="0"/>
            <a:ext cx="4377345" cy="432000"/>
          </a:xfrm>
          <a:custGeom>
            <a:avLst/>
            <a:gdLst>
              <a:gd name="connsiteX0" fmla="*/ 5368413 w 5383161"/>
              <a:gd name="connsiteY0" fmla="*/ 14749 h 619432"/>
              <a:gd name="connsiteX1" fmla="*/ 0 w 5383161"/>
              <a:gd name="connsiteY1" fmla="*/ 0 h 619432"/>
              <a:gd name="connsiteX2" fmla="*/ 1504335 w 5383161"/>
              <a:gd name="connsiteY2" fmla="*/ 619432 h 619432"/>
              <a:gd name="connsiteX3" fmla="*/ 5383161 w 5383161"/>
              <a:gd name="connsiteY3" fmla="*/ 619432 h 619432"/>
              <a:gd name="connsiteX4" fmla="*/ 5368413 w 5383161"/>
              <a:gd name="connsiteY4" fmla="*/ 14749 h 61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3161" h="619432">
                <a:moveTo>
                  <a:pt x="5368413" y="14749"/>
                </a:moveTo>
                <a:lnTo>
                  <a:pt x="0" y="0"/>
                </a:lnTo>
                <a:lnTo>
                  <a:pt x="1504335" y="619432"/>
                </a:lnTo>
                <a:lnTo>
                  <a:pt x="5383161" y="619432"/>
                </a:lnTo>
                <a:lnTo>
                  <a:pt x="5368413" y="1474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xmlns="" id="{EF014716-F7AB-41FE-A8D2-4453A3F3F6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000" y="3216958"/>
            <a:ext cx="3789828" cy="3259160"/>
          </a:xfrm>
        </p:spPr>
        <p:txBody>
          <a:bodyPr/>
          <a:lstStyle/>
          <a:p>
            <a:endParaRPr lang="ru-RU"/>
          </a:p>
        </p:txBody>
      </p:sp>
      <p:sp>
        <p:nvSpPr>
          <p:cNvPr id="9" name="Рисунок 5">
            <a:extLst>
              <a:ext uri="{FF2B5EF4-FFF2-40B4-BE49-F238E27FC236}">
                <a16:creationId xmlns:a16="http://schemas.microsoft.com/office/drawing/2014/main" xmlns="" id="{7FEEDDEC-D370-4DCB-82C8-FC7AFE5247F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81172" y="3203376"/>
            <a:ext cx="3789828" cy="3259160"/>
          </a:xfrm>
        </p:spPr>
        <p:txBody>
          <a:bodyPr/>
          <a:lstStyle/>
          <a:p>
            <a:endParaRPr lang="ru-RU"/>
          </a:p>
        </p:txBody>
      </p:sp>
      <p:sp>
        <p:nvSpPr>
          <p:cNvPr id="10" name="Рисунок 5">
            <a:extLst>
              <a:ext uri="{FF2B5EF4-FFF2-40B4-BE49-F238E27FC236}">
                <a16:creationId xmlns:a16="http://schemas.microsoft.com/office/drawing/2014/main" xmlns="" id="{CA38D598-38F5-46E6-AAEA-5A95EE17EB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1000" y="3699000"/>
            <a:ext cx="3105000" cy="2779887"/>
          </a:xfrm>
        </p:spPr>
        <p:txBody>
          <a:bodyPr/>
          <a:lstStyle/>
          <a:p>
            <a:endParaRPr lang="ru-RU"/>
          </a:p>
        </p:txBody>
      </p:sp>
      <p:sp>
        <p:nvSpPr>
          <p:cNvPr id="11" name="Рисунок 5">
            <a:extLst>
              <a:ext uri="{FF2B5EF4-FFF2-40B4-BE49-F238E27FC236}">
                <a16:creationId xmlns:a16="http://schemas.microsoft.com/office/drawing/2014/main" xmlns="" id="{12FB2C72-D83F-4B4E-A809-58441D52EA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41000" y="675556"/>
            <a:ext cx="3105000" cy="2779887"/>
          </a:xfrm>
        </p:spPr>
        <p:txBody>
          <a:bodyPr/>
          <a:lstStyle/>
          <a:p>
            <a:endParaRPr lang="ru-RU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xmlns="" id="{A481B642-7918-47A7-9081-E5AC4F1D9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3278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xmlns="" id="{95AEDA8C-AA7B-40A2-8209-22760C8CA2D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1944688"/>
            <a:ext cx="7327900" cy="1079312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69209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xmlns="" id="{8C42AD6E-4F39-4B66-853B-09435296EDBD}"/>
              </a:ext>
            </a:extLst>
          </p:cNvPr>
          <p:cNvSpPr/>
          <p:nvPr userDrawn="1"/>
        </p:nvSpPr>
        <p:spPr>
          <a:xfrm>
            <a:off x="7814655" y="0"/>
            <a:ext cx="4377345" cy="432000"/>
          </a:xfrm>
          <a:custGeom>
            <a:avLst/>
            <a:gdLst>
              <a:gd name="connsiteX0" fmla="*/ 5368413 w 5383161"/>
              <a:gd name="connsiteY0" fmla="*/ 14749 h 619432"/>
              <a:gd name="connsiteX1" fmla="*/ 0 w 5383161"/>
              <a:gd name="connsiteY1" fmla="*/ 0 h 619432"/>
              <a:gd name="connsiteX2" fmla="*/ 1504335 w 5383161"/>
              <a:gd name="connsiteY2" fmla="*/ 619432 h 619432"/>
              <a:gd name="connsiteX3" fmla="*/ 5383161 w 5383161"/>
              <a:gd name="connsiteY3" fmla="*/ 619432 h 619432"/>
              <a:gd name="connsiteX4" fmla="*/ 5368413 w 5383161"/>
              <a:gd name="connsiteY4" fmla="*/ 14749 h 61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3161" h="619432">
                <a:moveTo>
                  <a:pt x="5368413" y="14749"/>
                </a:moveTo>
                <a:lnTo>
                  <a:pt x="0" y="0"/>
                </a:lnTo>
                <a:lnTo>
                  <a:pt x="1504335" y="619432"/>
                </a:lnTo>
                <a:lnTo>
                  <a:pt x="5383161" y="619432"/>
                </a:lnTo>
                <a:lnTo>
                  <a:pt x="5368413" y="1474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xmlns="" id="{EF014716-F7AB-41FE-A8D2-4453A3F3F6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55738" y="2753213"/>
            <a:ext cx="2745000" cy="3568551"/>
          </a:xfrm>
        </p:spPr>
        <p:txBody>
          <a:bodyPr/>
          <a:lstStyle/>
          <a:p>
            <a:endParaRPr lang="ru-RU"/>
          </a:p>
        </p:txBody>
      </p:sp>
      <p:sp>
        <p:nvSpPr>
          <p:cNvPr id="9" name="Рисунок 5">
            <a:extLst>
              <a:ext uri="{FF2B5EF4-FFF2-40B4-BE49-F238E27FC236}">
                <a16:creationId xmlns:a16="http://schemas.microsoft.com/office/drawing/2014/main" xmlns="" id="{7FEEDDEC-D370-4DCB-82C8-FC7AFE5247F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93238" y="2753213"/>
            <a:ext cx="2745000" cy="3568551"/>
          </a:xfrm>
        </p:spPr>
        <p:txBody>
          <a:bodyPr/>
          <a:lstStyle/>
          <a:p>
            <a:endParaRPr lang="ru-RU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xmlns="" id="{A481B642-7918-47A7-9081-E5AC4F1D9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2687"/>
            <a:ext cx="10577628" cy="1128875"/>
          </a:xfrm>
        </p:spPr>
        <p:txBody>
          <a:bodyPr/>
          <a:lstStyle>
            <a:lvl1pPr>
              <a:defRPr b="1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2" name="Рисунок 5">
            <a:extLst>
              <a:ext uri="{FF2B5EF4-FFF2-40B4-BE49-F238E27FC236}">
                <a16:creationId xmlns:a16="http://schemas.microsoft.com/office/drawing/2014/main" xmlns="" id="{AC6EABF9-E936-4492-A0B8-456AF4B958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730738" y="2753213"/>
            <a:ext cx="2745000" cy="3568551"/>
          </a:xfrm>
        </p:spPr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D78BD480-803E-4DE3-9EF9-21410A1F33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9377" y="1599787"/>
            <a:ext cx="10577513" cy="7207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787550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5A2DFAC-49A8-4934-B1F0-527144F5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B82CD0A5-40EE-4AB3-8E81-7475206FB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FD0A5C-950F-4151-87FD-ABA7157A0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E217E50-0FB9-4AE9-9010-778D5248D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154B895-634F-4904-8FFF-64E75C3FB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Полилиния: фигура 10">
            <a:extLst>
              <a:ext uri="{FF2B5EF4-FFF2-40B4-BE49-F238E27FC236}">
                <a16:creationId xmlns:a16="http://schemas.microsoft.com/office/drawing/2014/main" xmlns="" id="{C090F82F-1EFA-40DD-A360-D930D951BD52}"/>
              </a:ext>
            </a:extLst>
          </p:cNvPr>
          <p:cNvSpPr/>
          <p:nvPr userDrawn="1"/>
        </p:nvSpPr>
        <p:spPr>
          <a:xfrm rot="10800000">
            <a:off x="0" y="0"/>
            <a:ext cx="4362755" cy="432000"/>
          </a:xfrm>
          <a:custGeom>
            <a:avLst/>
            <a:gdLst>
              <a:gd name="connsiteX0" fmla="*/ 5368413 w 5383161"/>
              <a:gd name="connsiteY0" fmla="*/ 14749 h 619432"/>
              <a:gd name="connsiteX1" fmla="*/ 0 w 5383161"/>
              <a:gd name="connsiteY1" fmla="*/ 0 h 619432"/>
              <a:gd name="connsiteX2" fmla="*/ 1504335 w 5383161"/>
              <a:gd name="connsiteY2" fmla="*/ 619432 h 619432"/>
              <a:gd name="connsiteX3" fmla="*/ 5383161 w 5383161"/>
              <a:gd name="connsiteY3" fmla="*/ 619432 h 619432"/>
              <a:gd name="connsiteX4" fmla="*/ 5368413 w 5383161"/>
              <a:gd name="connsiteY4" fmla="*/ 14749 h 619432"/>
              <a:gd name="connsiteX0" fmla="*/ 3901563 w 3916311"/>
              <a:gd name="connsiteY0" fmla="*/ 0 h 604683"/>
              <a:gd name="connsiteX1" fmla="*/ 0 w 3916311"/>
              <a:gd name="connsiteY1" fmla="*/ 4301 h 604683"/>
              <a:gd name="connsiteX2" fmla="*/ 37485 w 3916311"/>
              <a:gd name="connsiteY2" fmla="*/ 604683 h 604683"/>
              <a:gd name="connsiteX3" fmla="*/ 3916311 w 3916311"/>
              <a:gd name="connsiteY3" fmla="*/ 604683 h 604683"/>
              <a:gd name="connsiteX4" fmla="*/ 3901563 w 3916311"/>
              <a:gd name="connsiteY4" fmla="*/ 0 h 604683"/>
              <a:gd name="connsiteX0" fmla="*/ 5369028 w 5383776"/>
              <a:gd name="connsiteY0" fmla="*/ 0 h 661833"/>
              <a:gd name="connsiteX1" fmla="*/ 1467465 w 5383776"/>
              <a:gd name="connsiteY1" fmla="*/ 4301 h 661833"/>
              <a:gd name="connsiteX2" fmla="*/ 0 w 5383776"/>
              <a:gd name="connsiteY2" fmla="*/ 661833 h 661833"/>
              <a:gd name="connsiteX3" fmla="*/ 5383776 w 5383776"/>
              <a:gd name="connsiteY3" fmla="*/ 604683 h 661833"/>
              <a:gd name="connsiteX4" fmla="*/ 5369028 w 5383776"/>
              <a:gd name="connsiteY4" fmla="*/ 0 h 661833"/>
              <a:gd name="connsiteX0" fmla="*/ 5388078 w 5402826"/>
              <a:gd name="connsiteY0" fmla="*/ 0 h 623733"/>
              <a:gd name="connsiteX1" fmla="*/ 1486515 w 5402826"/>
              <a:gd name="connsiteY1" fmla="*/ 4301 h 623733"/>
              <a:gd name="connsiteX2" fmla="*/ 0 w 5402826"/>
              <a:gd name="connsiteY2" fmla="*/ 623733 h 623733"/>
              <a:gd name="connsiteX3" fmla="*/ 5402826 w 5402826"/>
              <a:gd name="connsiteY3" fmla="*/ 604683 h 623733"/>
              <a:gd name="connsiteX4" fmla="*/ 5388078 w 5402826"/>
              <a:gd name="connsiteY4" fmla="*/ 0 h 623733"/>
              <a:gd name="connsiteX0" fmla="*/ 5388078 w 5388078"/>
              <a:gd name="connsiteY0" fmla="*/ 0 h 642783"/>
              <a:gd name="connsiteX1" fmla="*/ 1486515 w 5388078"/>
              <a:gd name="connsiteY1" fmla="*/ 4301 h 642783"/>
              <a:gd name="connsiteX2" fmla="*/ 0 w 5388078"/>
              <a:gd name="connsiteY2" fmla="*/ 623733 h 642783"/>
              <a:gd name="connsiteX3" fmla="*/ 5364726 w 5388078"/>
              <a:gd name="connsiteY3" fmla="*/ 642783 h 642783"/>
              <a:gd name="connsiteX4" fmla="*/ 5388078 w 5388078"/>
              <a:gd name="connsiteY4" fmla="*/ 0 h 642783"/>
              <a:gd name="connsiteX0" fmla="*/ 5388078 w 5388078"/>
              <a:gd name="connsiteY0" fmla="*/ 0 h 642783"/>
              <a:gd name="connsiteX1" fmla="*/ 1486515 w 5388078"/>
              <a:gd name="connsiteY1" fmla="*/ 4301 h 642783"/>
              <a:gd name="connsiteX2" fmla="*/ 0 w 5388078"/>
              <a:gd name="connsiteY2" fmla="*/ 623733 h 642783"/>
              <a:gd name="connsiteX3" fmla="*/ 5379966 w 5388078"/>
              <a:gd name="connsiteY3" fmla="*/ 642783 h 642783"/>
              <a:gd name="connsiteX4" fmla="*/ 5388078 w 5388078"/>
              <a:gd name="connsiteY4" fmla="*/ 0 h 642783"/>
              <a:gd name="connsiteX0" fmla="*/ 5388078 w 5395206"/>
              <a:gd name="connsiteY0" fmla="*/ 0 h 642783"/>
              <a:gd name="connsiteX1" fmla="*/ 1486515 w 5395206"/>
              <a:gd name="connsiteY1" fmla="*/ 4301 h 642783"/>
              <a:gd name="connsiteX2" fmla="*/ 0 w 5395206"/>
              <a:gd name="connsiteY2" fmla="*/ 623733 h 642783"/>
              <a:gd name="connsiteX3" fmla="*/ 5395206 w 5395206"/>
              <a:gd name="connsiteY3" fmla="*/ 642783 h 642783"/>
              <a:gd name="connsiteX4" fmla="*/ 5388078 w 5395206"/>
              <a:gd name="connsiteY4" fmla="*/ 0 h 642783"/>
              <a:gd name="connsiteX0" fmla="*/ 5388078 w 5395206"/>
              <a:gd name="connsiteY0" fmla="*/ 0 h 642783"/>
              <a:gd name="connsiteX1" fmla="*/ 1486515 w 5395206"/>
              <a:gd name="connsiteY1" fmla="*/ 4301 h 642783"/>
              <a:gd name="connsiteX2" fmla="*/ 0 w 5395206"/>
              <a:gd name="connsiteY2" fmla="*/ 623733 h 642783"/>
              <a:gd name="connsiteX3" fmla="*/ 5395206 w 5395206"/>
              <a:gd name="connsiteY3" fmla="*/ 642783 h 642783"/>
              <a:gd name="connsiteX4" fmla="*/ 5388078 w 5395206"/>
              <a:gd name="connsiteY4" fmla="*/ 0 h 642783"/>
              <a:gd name="connsiteX0" fmla="*/ 5388078 w 5388078"/>
              <a:gd name="connsiteY0" fmla="*/ 0 h 642783"/>
              <a:gd name="connsiteX1" fmla="*/ 1486515 w 5388078"/>
              <a:gd name="connsiteY1" fmla="*/ 4301 h 642783"/>
              <a:gd name="connsiteX2" fmla="*/ 0 w 5388078"/>
              <a:gd name="connsiteY2" fmla="*/ 623733 h 642783"/>
              <a:gd name="connsiteX3" fmla="*/ 5379966 w 5388078"/>
              <a:gd name="connsiteY3" fmla="*/ 642783 h 642783"/>
              <a:gd name="connsiteX4" fmla="*/ 5388078 w 5388078"/>
              <a:gd name="connsiteY4" fmla="*/ 0 h 642783"/>
              <a:gd name="connsiteX0" fmla="*/ 5365218 w 5365218"/>
              <a:gd name="connsiteY0" fmla="*/ 0 h 642783"/>
              <a:gd name="connsiteX1" fmla="*/ 1463655 w 5365218"/>
              <a:gd name="connsiteY1" fmla="*/ 4301 h 642783"/>
              <a:gd name="connsiteX2" fmla="*/ 0 w 5365218"/>
              <a:gd name="connsiteY2" fmla="*/ 638973 h 642783"/>
              <a:gd name="connsiteX3" fmla="*/ 5357106 w 5365218"/>
              <a:gd name="connsiteY3" fmla="*/ 642783 h 642783"/>
              <a:gd name="connsiteX4" fmla="*/ 5365218 w 5365218"/>
              <a:gd name="connsiteY4" fmla="*/ 0 h 642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5218" h="642783">
                <a:moveTo>
                  <a:pt x="5365218" y="0"/>
                </a:moveTo>
                <a:lnTo>
                  <a:pt x="1463655" y="4301"/>
                </a:lnTo>
                <a:lnTo>
                  <a:pt x="0" y="638973"/>
                </a:lnTo>
                <a:lnTo>
                  <a:pt x="5357106" y="642783"/>
                </a:lnTo>
                <a:lnTo>
                  <a:pt x="5365218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52DED7EF-FE5A-448D-BF7B-C418A7B5070C}"/>
              </a:ext>
            </a:extLst>
          </p:cNvPr>
          <p:cNvGrpSpPr/>
          <p:nvPr userDrawn="1"/>
        </p:nvGrpSpPr>
        <p:grpSpPr>
          <a:xfrm>
            <a:off x="0" y="6441041"/>
            <a:ext cx="6132647" cy="432000"/>
            <a:chOff x="0" y="6441041"/>
            <a:chExt cx="6132647" cy="432000"/>
          </a:xfrm>
        </p:grpSpPr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xmlns="" id="{A764A9EF-AAD1-4DC3-A9C8-8CF4D8F4F4FE}"/>
                </a:ext>
              </a:extLst>
            </p:cNvPr>
            <p:cNvSpPr/>
            <p:nvPr userDrawn="1"/>
          </p:nvSpPr>
          <p:spPr>
            <a:xfrm rot="10800000">
              <a:off x="1755302" y="6441041"/>
              <a:ext cx="4377345" cy="432000"/>
            </a:xfrm>
            <a:custGeom>
              <a:avLst/>
              <a:gdLst>
                <a:gd name="connsiteX0" fmla="*/ 5368413 w 5383161"/>
                <a:gd name="connsiteY0" fmla="*/ 14749 h 619432"/>
                <a:gd name="connsiteX1" fmla="*/ 0 w 5383161"/>
                <a:gd name="connsiteY1" fmla="*/ 0 h 619432"/>
                <a:gd name="connsiteX2" fmla="*/ 1504335 w 5383161"/>
                <a:gd name="connsiteY2" fmla="*/ 619432 h 619432"/>
                <a:gd name="connsiteX3" fmla="*/ 5383161 w 5383161"/>
                <a:gd name="connsiteY3" fmla="*/ 619432 h 619432"/>
                <a:gd name="connsiteX4" fmla="*/ 5368413 w 5383161"/>
                <a:gd name="connsiteY4" fmla="*/ 14749 h 619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3161" h="619432">
                  <a:moveTo>
                    <a:pt x="5368413" y="14749"/>
                  </a:moveTo>
                  <a:lnTo>
                    <a:pt x="0" y="0"/>
                  </a:lnTo>
                  <a:lnTo>
                    <a:pt x="1504335" y="619432"/>
                  </a:lnTo>
                  <a:lnTo>
                    <a:pt x="5383161" y="619432"/>
                  </a:lnTo>
                  <a:lnTo>
                    <a:pt x="5368413" y="1474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xmlns="" id="{7112D2B0-AF45-49DD-B1B3-2B06E296C198}"/>
                </a:ext>
              </a:extLst>
            </p:cNvPr>
            <p:cNvSpPr/>
            <p:nvPr userDrawn="1"/>
          </p:nvSpPr>
          <p:spPr>
            <a:xfrm>
              <a:off x="0" y="6441041"/>
              <a:ext cx="1765052" cy="43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857123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5A2DFAC-49A8-4934-B1F0-527144F5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B82CD0A5-40EE-4AB3-8E81-7475206FB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FD0A5C-950F-4151-87FD-ABA7157A0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E217E50-0FB9-4AE9-9010-778D5248D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154B895-634F-4904-8FFF-64E75C3FB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1547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hyperlink" Target="https://presentation-creation.ru/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0AF557B-FDD3-4509-9B20-3B12F76D8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19FE1DB0-07CB-48E2-B7D4-C4F786240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098819DC-55B4-4C4C-8F0E-BE92BE5233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BDFA9-ACA2-4294-9F62-69E81CDDA11A}" type="datetimeFigureOut">
              <a:rPr lang="ru-RU" smtClean="0"/>
              <a:t>29.01.2022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AA64A93-FA59-41EF-9993-80E48982A6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4546CD2-AE7D-4BF9-AE39-EFDA5C8EDF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257E2-F174-41EC-BF2B-D9D68BC3C15B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hlinkClick r:id="rId20"/>
            <a:extLst>
              <a:ext uri="{FF2B5EF4-FFF2-40B4-BE49-F238E27FC236}">
                <a16:creationId xmlns:a16="http://schemas.microsoft.com/office/drawing/2014/main" xmlns="" id="{502A3024-9627-46A9-891B-7800D7D72542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194000" y="367393"/>
            <a:ext cx="757762" cy="75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524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0" r:id="rId3"/>
    <p:sldLayoutId id="2147483661" r:id="rId4"/>
    <p:sldLayoutId id="2147483662" r:id="rId5"/>
    <p:sldLayoutId id="2147483665" r:id="rId6"/>
    <p:sldLayoutId id="2147483666" r:id="rId7"/>
    <p:sldLayoutId id="2147483650" r:id="rId8"/>
    <p:sldLayoutId id="2147483664" r:id="rId9"/>
    <p:sldLayoutId id="2147483651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357" y="-31284"/>
            <a:ext cx="12247616" cy="6889284"/>
          </a:xfrm>
          <a:prstGeom prst="rect">
            <a:avLst/>
          </a:prstGeom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xmlns="" id="{03096FA3-1855-4385-8DE4-640DAB32554D}"/>
              </a:ext>
            </a:extLst>
          </p:cNvPr>
          <p:cNvCxnSpPr>
            <a:cxnSpLocks/>
          </p:cNvCxnSpPr>
          <p:nvPr/>
        </p:nvCxnSpPr>
        <p:spPr>
          <a:xfrm>
            <a:off x="5601000" y="1793358"/>
            <a:ext cx="0" cy="1410642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xmlns="" id="{9EE28481-3F05-4D67-805E-F28B6E6D4DB0}"/>
              </a:ext>
            </a:extLst>
          </p:cNvPr>
          <p:cNvCxnSpPr/>
          <p:nvPr/>
        </p:nvCxnSpPr>
        <p:spPr>
          <a:xfrm flipH="1">
            <a:off x="261008" y="1793358"/>
            <a:ext cx="5339992" cy="2667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xmlns="" id="{71D6975C-AE09-44A9-A6FC-0FFBDFB6D892}"/>
              </a:ext>
            </a:extLst>
          </p:cNvPr>
          <p:cNvCxnSpPr>
            <a:cxnSpLocks/>
          </p:cNvCxnSpPr>
          <p:nvPr/>
        </p:nvCxnSpPr>
        <p:spPr>
          <a:xfrm>
            <a:off x="261008" y="1814514"/>
            <a:ext cx="0" cy="1799749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47F5D3A-7A06-404D-B6D0-B7EA088DE0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42549" y="1970892"/>
            <a:ext cx="6345000" cy="765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DANILKA</a:t>
            </a:r>
            <a:r>
              <a:rPr lang="en-US" b="1" dirty="0">
                <a:solidFill>
                  <a:schemeClr val="bg1"/>
                </a:solidFill>
              </a:rPr>
              <a:t>MALINKA</a:t>
            </a:r>
            <a:endParaRPr lang="ru-RU" b="1" dirty="0">
              <a:solidFill>
                <a:schemeClr val="bg1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xmlns="" id="{72827F8E-4C64-427F-BB93-5BAA7D7E4EED}"/>
              </a:ext>
            </a:extLst>
          </p:cNvPr>
          <p:cNvCxnSpPr>
            <a:cxnSpLocks/>
          </p:cNvCxnSpPr>
          <p:nvPr/>
        </p:nvCxnSpPr>
        <p:spPr>
          <a:xfrm flipH="1">
            <a:off x="261008" y="3614263"/>
            <a:ext cx="5024992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0" y="63520"/>
            <a:ext cx="1756508" cy="1756508"/>
          </a:xfrm>
          <a:prstGeom prst="rect">
            <a:avLst/>
          </a:prstGeom>
        </p:spPr>
      </p:pic>
      <p:sp>
        <p:nvSpPr>
          <p:cNvPr id="12" name="Заголовок 1">
            <a:extLst>
              <a:ext uri="{FF2B5EF4-FFF2-40B4-BE49-F238E27FC236}">
                <a16:creationId xmlns:a16="http://schemas.microsoft.com/office/drawing/2014/main" xmlns="" id="{847F5D3A-7A06-404D-B6D0-B7EA088DE043}"/>
              </a:ext>
            </a:extLst>
          </p:cNvPr>
          <p:cNvSpPr txBox="1">
            <a:spLocks/>
          </p:cNvSpPr>
          <p:nvPr/>
        </p:nvSpPr>
        <p:spPr>
          <a:xfrm>
            <a:off x="-203473" y="2821500"/>
            <a:ext cx="6345000" cy="765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</a:rPr>
              <a:t>VOVA</a:t>
            </a:r>
            <a:r>
              <a:rPr lang="en-US" b="1" dirty="0">
                <a:solidFill>
                  <a:schemeClr val="bg1"/>
                </a:solidFill>
              </a:rPr>
              <a:t>TREE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207042" y="4599000"/>
            <a:ext cx="5114992" cy="16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CCA361A7-6838-41FC-970E-F714A101A8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027" y="4959000"/>
            <a:ext cx="5130000" cy="1350000"/>
          </a:xfrm>
        </p:spPr>
        <p:txBody>
          <a:bodyPr>
            <a:noAutofit/>
          </a:bodyPr>
          <a:lstStyle/>
          <a:p>
            <a:pPr algn="l"/>
            <a:r>
              <a:rPr lang="en-US" sz="7200" b="1" dirty="0" err="1">
                <a:solidFill>
                  <a:srgbClr val="FF0000"/>
                </a:solidFill>
                <a:latin typeface="+mj-lt"/>
                <a:ea typeface="+mj-ea"/>
                <a:cs typeface="+mj-cs"/>
              </a:rPr>
              <a:t>Yandex</a:t>
            </a:r>
            <a:r>
              <a:rPr lang="en-US" sz="7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-</a:t>
            </a:r>
            <a:r>
              <a:rPr lang="en-US" sz="7200" b="1" dirty="0">
                <a:solidFill>
                  <a:srgbClr val="7030A0"/>
                </a:solidFill>
                <a:latin typeface="+mj-lt"/>
                <a:ea typeface="+mj-ea"/>
                <a:cs typeface="+mj-cs"/>
              </a:rPr>
              <a:t>Race</a:t>
            </a:r>
            <a:endParaRPr lang="ru-RU" sz="7200" b="1" dirty="0">
              <a:solidFill>
                <a:srgbClr val="7030A0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2532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603867" y="1943469"/>
            <a:ext cx="4176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https://disk.yandex.ru/d/6BYX66P4QJ7-xw</a:t>
            </a:r>
            <a:endParaRPr lang="ru-RU" dirty="0"/>
          </a:p>
        </p:txBody>
      </p:sp>
      <p:sp>
        <p:nvSpPr>
          <p:cNvPr id="10" name="Заголовок 4">
            <a:extLst>
              <a:ext uri="{FF2B5EF4-FFF2-40B4-BE49-F238E27FC236}">
                <a16:creationId xmlns:a16="http://schemas.microsoft.com/office/drawing/2014/main" xmlns="" id="{DED57699-61FD-42F4-918B-3EC1A3D20088}"/>
              </a:ext>
            </a:extLst>
          </p:cNvPr>
          <p:cNvSpPr txBox="1">
            <a:spLocks/>
          </p:cNvSpPr>
          <p:nvPr/>
        </p:nvSpPr>
        <p:spPr>
          <a:xfrm>
            <a:off x="2361000" y="414000"/>
            <a:ext cx="6480000" cy="80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dirty="0" smtClean="0"/>
              <a:t>ДАВАЙТЕ</a:t>
            </a:r>
            <a:r>
              <a:rPr lang="ru-RU" sz="3600" dirty="0" smtClean="0">
                <a:solidFill>
                  <a:srgbClr val="FFC000"/>
                </a:solidFill>
              </a:rPr>
              <a:t> ПОИГРАЕМ</a:t>
            </a:r>
            <a:endParaRPr lang="ru-RU" sz="3600" dirty="0">
              <a:solidFill>
                <a:srgbClr val="00B0F0"/>
              </a:solidFill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942" y="2529000"/>
            <a:ext cx="400812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82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/>
          <p:cNvSpPr/>
          <p:nvPr/>
        </p:nvSpPr>
        <p:spPr>
          <a:xfrm>
            <a:off x="945086" y="1269000"/>
            <a:ext cx="10066456" cy="9450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xmlns="" id="{264C4750-A43B-48DF-98D2-33D34033B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000" y="144000"/>
            <a:ext cx="7238584" cy="990000"/>
          </a:xfrm>
        </p:spPr>
        <p:txBody>
          <a:bodyPr>
            <a:normAutofit/>
          </a:bodyPr>
          <a:lstStyle/>
          <a:p>
            <a:r>
              <a:rPr lang="ru-RU" dirty="0"/>
              <a:t>БУДУЩИЕ </a:t>
            </a:r>
            <a:r>
              <a:rPr lang="ru-RU" dirty="0">
                <a:solidFill>
                  <a:srgbClr val="FFC000"/>
                </a:solidFill>
              </a:rPr>
              <a:t>МОДЕРНИЗАЦИИ</a:t>
            </a:r>
            <a:endParaRPr lang="ru-RU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xmlns="" id="{24D75E7E-B67D-4159-A925-9597E7107944}"/>
              </a:ext>
            </a:extLst>
          </p:cNvPr>
          <p:cNvSpPr/>
          <p:nvPr/>
        </p:nvSpPr>
        <p:spPr>
          <a:xfrm>
            <a:off x="6695519" y="2799000"/>
            <a:ext cx="588173" cy="5847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C080CCA7-0BBC-4006-92B0-406C5BE4B79E}"/>
              </a:ext>
            </a:extLst>
          </p:cNvPr>
          <p:cNvSpPr txBox="1"/>
          <p:nvPr/>
        </p:nvSpPr>
        <p:spPr>
          <a:xfrm flipH="1">
            <a:off x="6708581" y="2799000"/>
            <a:ext cx="926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0</a:t>
            </a:r>
            <a:r>
              <a:rPr lang="en-US" sz="3200" dirty="0"/>
              <a:t>4</a:t>
            </a:r>
            <a:endParaRPr lang="ru-RU" sz="32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xmlns="" id="{30CB6D06-F28D-403F-BD2A-F6876A0326FB}"/>
              </a:ext>
            </a:extLst>
          </p:cNvPr>
          <p:cNvSpPr/>
          <p:nvPr/>
        </p:nvSpPr>
        <p:spPr>
          <a:xfrm>
            <a:off x="6695519" y="4002235"/>
            <a:ext cx="588173" cy="5847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Текст 9">
            <a:extLst>
              <a:ext uri="{FF2B5EF4-FFF2-40B4-BE49-F238E27FC236}">
                <a16:creationId xmlns:a16="http://schemas.microsoft.com/office/drawing/2014/main" xmlns="" id="{949103A0-4633-4F0C-96E5-28B290440BBD}"/>
              </a:ext>
            </a:extLst>
          </p:cNvPr>
          <p:cNvSpPr txBox="1">
            <a:spLocks/>
          </p:cNvSpPr>
          <p:nvPr/>
        </p:nvSpPr>
        <p:spPr>
          <a:xfrm>
            <a:off x="1305646" y="2748702"/>
            <a:ext cx="4510471" cy="56825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/>
              <a:t>Улучшение интерфейса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99AB64A7-EE71-4EDA-BC80-506A1170E268}"/>
              </a:ext>
            </a:extLst>
          </p:cNvPr>
          <p:cNvSpPr txBox="1"/>
          <p:nvPr/>
        </p:nvSpPr>
        <p:spPr>
          <a:xfrm flipH="1">
            <a:off x="6708581" y="4002235"/>
            <a:ext cx="926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0</a:t>
            </a:r>
            <a:r>
              <a:rPr lang="en-US" sz="3200" dirty="0"/>
              <a:t>5</a:t>
            </a:r>
            <a:endParaRPr lang="ru-RU" sz="3200" dirty="0"/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xmlns="" id="{6BDAEE69-FF5C-4DAE-9EA7-0BA08AED736D}"/>
              </a:ext>
            </a:extLst>
          </p:cNvPr>
          <p:cNvSpPr txBox="1">
            <a:spLocks/>
          </p:cNvSpPr>
          <p:nvPr/>
        </p:nvSpPr>
        <p:spPr>
          <a:xfrm>
            <a:off x="7400999" y="4018558"/>
            <a:ext cx="4510471" cy="5983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/>
              <a:t>Добавление крутого </a:t>
            </a:r>
            <a:r>
              <a:rPr lang="ru-RU" sz="2000" dirty="0" err="1"/>
              <a:t>музла</a:t>
            </a:r>
            <a:endParaRPr lang="ru-RU" sz="2000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xmlns="" id="{A48D6F86-68C6-497C-A9AB-B980FE70F6C0}"/>
              </a:ext>
            </a:extLst>
          </p:cNvPr>
          <p:cNvSpPr/>
          <p:nvPr/>
        </p:nvSpPr>
        <p:spPr>
          <a:xfrm>
            <a:off x="651000" y="2799000"/>
            <a:ext cx="588173" cy="5847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Текст 9">
            <a:extLst>
              <a:ext uri="{FF2B5EF4-FFF2-40B4-BE49-F238E27FC236}">
                <a16:creationId xmlns:a16="http://schemas.microsoft.com/office/drawing/2014/main" xmlns="" id="{3745C1A8-D3AF-4AD2-B2CF-526FDA5254E1}"/>
              </a:ext>
            </a:extLst>
          </p:cNvPr>
          <p:cNvSpPr txBox="1">
            <a:spLocks/>
          </p:cNvSpPr>
          <p:nvPr/>
        </p:nvSpPr>
        <p:spPr>
          <a:xfrm>
            <a:off x="1322066" y="5028914"/>
            <a:ext cx="4510471" cy="62977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/>
              <a:t>Создание концовки игры (анимация)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3A46C9B7-A0A8-464D-891E-12A3180D6383}"/>
              </a:ext>
            </a:extLst>
          </p:cNvPr>
          <p:cNvSpPr txBox="1"/>
          <p:nvPr/>
        </p:nvSpPr>
        <p:spPr>
          <a:xfrm flipH="1">
            <a:off x="664062" y="2799000"/>
            <a:ext cx="926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01</a:t>
            </a: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xmlns="" id="{4E004C5D-3383-44A2-AE6A-5E9842797EEE}"/>
              </a:ext>
            </a:extLst>
          </p:cNvPr>
          <p:cNvSpPr/>
          <p:nvPr/>
        </p:nvSpPr>
        <p:spPr>
          <a:xfrm>
            <a:off x="651000" y="3966868"/>
            <a:ext cx="588173" cy="5847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Текст 9">
            <a:extLst>
              <a:ext uri="{FF2B5EF4-FFF2-40B4-BE49-F238E27FC236}">
                <a16:creationId xmlns:a16="http://schemas.microsoft.com/office/drawing/2014/main" xmlns="" id="{A871B856-E2A9-41F5-B30E-117B49253B76}"/>
              </a:ext>
            </a:extLst>
          </p:cNvPr>
          <p:cNvSpPr txBox="1">
            <a:spLocks/>
          </p:cNvSpPr>
          <p:nvPr/>
        </p:nvSpPr>
        <p:spPr>
          <a:xfrm>
            <a:off x="1280999" y="3931960"/>
            <a:ext cx="4510471" cy="9898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/>
              <a:t>Добавление больше видов машин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3EB2804A-3E60-4D5A-9D31-3C8577FB2E9C}"/>
              </a:ext>
            </a:extLst>
          </p:cNvPr>
          <p:cNvSpPr txBox="1"/>
          <p:nvPr/>
        </p:nvSpPr>
        <p:spPr>
          <a:xfrm flipH="1">
            <a:off x="664062" y="3983706"/>
            <a:ext cx="926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0</a:t>
            </a:r>
            <a:r>
              <a:rPr lang="en-US" sz="3200" dirty="0"/>
              <a:t>2</a:t>
            </a:r>
            <a:endParaRPr lang="ru-RU" sz="3200" dirty="0"/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xmlns="" id="{A2E86395-4811-46EC-90C5-32A327F5BD6C}"/>
              </a:ext>
            </a:extLst>
          </p:cNvPr>
          <p:cNvSpPr/>
          <p:nvPr/>
        </p:nvSpPr>
        <p:spPr>
          <a:xfrm>
            <a:off x="651000" y="5134736"/>
            <a:ext cx="588173" cy="5847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Текст 9">
            <a:extLst>
              <a:ext uri="{FF2B5EF4-FFF2-40B4-BE49-F238E27FC236}">
                <a16:creationId xmlns:a16="http://schemas.microsoft.com/office/drawing/2014/main" xmlns="" id="{E3387B35-76F0-4D51-9E5D-99C4920A972F}"/>
              </a:ext>
            </a:extLst>
          </p:cNvPr>
          <p:cNvSpPr txBox="1">
            <a:spLocks/>
          </p:cNvSpPr>
          <p:nvPr/>
        </p:nvSpPr>
        <p:spPr>
          <a:xfrm>
            <a:off x="7401000" y="2709000"/>
            <a:ext cx="4510471" cy="6476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/>
              <a:t>Открытие новых карт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73DB2438-2B15-4A85-8629-409DA90D9A8A}"/>
              </a:ext>
            </a:extLst>
          </p:cNvPr>
          <p:cNvSpPr txBox="1"/>
          <p:nvPr/>
        </p:nvSpPr>
        <p:spPr>
          <a:xfrm flipH="1">
            <a:off x="664062" y="5134736"/>
            <a:ext cx="926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0</a:t>
            </a:r>
            <a:r>
              <a:rPr lang="en-US" sz="3200" dirty="0"/>
              <a:t>3</a:t>
            </a:r>
            <a:endParaRPr lang="ru-RU" sz="3200" dirty="0"/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239173" y="3383775"/>
            <a:ext cx="4181827" cy="27117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/>
          <p:nvPr/>
        </p:nvCxnSpPr>
        <p:spPr>
          <a:xfrm>
            <a:off x="1223467" y="4538084"/>
            <a:ext cx="4181827" cy="2711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/>
          <p:cNvCxnSpPr/>
          <p:nvPr/>
        </p:nvCxnSpPr>
        <p:spPr>
          <a:xfrm>
            <a:off x="1223467" y="5663111"/>
            <a:ext cx="4181827" cy="2711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/>
          <p:nvPr/>
        </p:nvCxnSpPr>
        <p:spPr>
          <a:xfrm>
            <a:off x="7301502" y="3356658"/>
            <a:ext cx="4181827" cy="2711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/>
          <p:cNvCxnSpPr/>
          <p:nvPr/>
        </p:nvCxnSpPr>
        <p:spPr>
          <a:xfrm>
            <a:off x="7290846" y="4587010"/>
            <a:ext cx="4181827" cy="2711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41542" y="1269000"/>
            <a:ext cx="1017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Мы думаем</a:t>
            </a:r>
            <a:r>
              <a:rPr lang="en-US" sz="2400" dirty="0"/>
              <a:t>,</a:t>
            </a:r>
            <a:r>
              <a:rPr lang="ru-RU" sz="2400" dirty="0"/>
              <a:t> что наш проект будет успешен в будущем</a:t>
            </a:r>
            <a:r>
              <a:rPr lang="en-US" sz="2400" dirty="0"/>
              <a:t>,</a:t>
            </a:r>
            <a:r>
              <a:rPr lang="ru-RU" sz="2400" dirty="0"/>
              <a:t> поэтому мы хотим модернизировать его</a:t>
            </a:r>
            <a:r>
              <a:rPr lang="en-US" sz="2400" dirty="0"/>
              <a:t>,</a:t>
            </a:r>
            <a:r>
              <a:rPr lang="ru-RU" sz="2400" dirty="0"/>
              <a:t> когда наберемся достаточного опыта.</a:t>
            </a:r>
          </a:p>
        </p:txBody>
      </p:sp>
      <p:cxnSp>
        <p:nvCxnSpPr>
          <p:cNvPr id="37" name="Прямая соединительная линия 36"/>
          <p:cNvCxnSpPr/>
          <p:nvPr/>
        </p:nvCxnSpPr>
        <p:spPr>
          <a:xfrm>
            <a:off x="471000" y="954000"/>
            <a:ext cx="702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82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xmlns="" id="{4BAECB47-D1FA-4464-838B-540622A5F5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47F5D3A-7A06-404D-B6D0-B7EA088DE0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74000"/>
            <a:ext cx="9144000" cy="2387600"/>
          </a:xfrm>
        </p:spPr>
        <p:txBody>
          <a:bodyPr>
            <a:normAutofit/>
          </a:bodyPr>
          <a:lstStyle/>
          <a:p>
            <a:r>
              <a:rPr lang="ru-RU" sz="11500" b="1" dirty="0">
                <a:solidFill>
                  <a:schemeClr val="bg1"/>
                </a:solidFill>
              </a:rPr>
              <a:t>СПАСИБО</a:t>
            </a:r>
            <a:endParaRPr lang="ru-RU" sz="11500" b="1" dirty="0">
              <a:solidFill>
                <a:schemeClr val="accent1"/>
              </a:solidFill>
            </a:endParaRP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xmlns="" id="{9EE28481-3F05-4D67-805E-F28B6E6D4DB0}"/>
              </a:ext>
            </a:extLst>
          </p:cNvPr>
          <p:cNvCxnSpPr/>
          <p:nvPr/>
        </p:nvCxnSpPr>
        <p:spPr>
          <a:xfrm flipH="1">
            <a:off x="1326000" y="1944000"/>
            <a:ext cx="989100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xmlns="" id="{72827F8E-4C64-427F-BB93-5BAA7D7E4EED}"/>
              </a:ext>
            </a:extLst>
          </p:cNvPr>
          <p:cNvCxnSpPr>
            <a:cxnSpLocks/>
          </p:cNvCxnSpPr>
          <p:nvPr/>
        </p:nvCxnSpPr>
        <p:spPr>
          <a:xfrm flipH="1">
            <a:off x="1326000" y="4464000"/>
            <a:ext cx="769500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xmlns="" id="{71D6975C-AE09-44A9-A6FC-0FFBDFB6D892}"/>
              </a:ext>
            </a:extLst>
          </p:cNvPr>
          <p:cNvCxnSpPr>
            <a:cxnSpLocks/>
          </p:cNvCxnSpPr>
          <p:nvPr/>
        </p:nvCxnSpPr>
        <p:spPr>
          <a:xfrm>
            <a:off x="1326000" y="1944000"/>
            <a:ext cx="0" cy="25200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xmlns="" id="{03096FA3-1855-4385-8DE4-640DAB32554D}"/>
              </a:ext>
            </a:extLst>
          </p:cNvPr>
          <p:cNvCxnSpPr>
            <a:cxnSpLocks/>
          </p:cNvCxnSpPr>
          <p:nvPr/>
        </p:nvCxnSpPr>
        <p:spPr>
          <a:xfrm>
            <a:off x="11217000" y="1944000"/>
            <a:ext cx="0" cy="14850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14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Скругленный прямоугольник 16"/>
          <p:cNvSpPr/>
          <p:nvPr/>
        </p:nvSpPr>
        <p:spPr>
          <a:xfrm>
            <a:off x="206916" y="1301969"/>
            <a:ext cx="7142973" cy="830997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9713D9A7-7ECC-4F1C-B143-6D0411D833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789" y="3435782"/>
            <a:ext cx="7151184" cy="84821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b="1" dirty="0"/>
              <a:t>“</a:t>
            </a:r>
            <a:r>
              <a:rPr lang="ru-RU" sz="2400" b="1" dirty="0" err="1"/>
              <a:t>Роверы</a:t>
            </a:r>
            <a:r>
              <a:rPr lang="ru-RU" sz="2400" b="1" dirty="0"/>
              <a:t> «Яндекса» стали героями игры в духе </a:t>
            </a:r>
            <a:r>
              <a:rPr lang="ru-RU" sz="2400" b="1" dirty="0" err="1"/>
              <a:t>Flappy</a:t>
            </a:r>
            <a:r>
              <a:rPr lang="ru-RU" sz="2400" b="1" dirty="0"/>
              <a:t> </a:t>
            </a:r>
            <a:r>
              <a:rPr lang="ru-RU" sz="2400" b="1" dirty="0" err="1"/>
              <a:t>Bird</a:t>
            </a:r>
            <a:r>
              <a:rPr lang="en-US" sz="2400" b="1" dirty="0"/>
              <a:t>”</a:t>
            </a:r>
            <a:endParaRPr lang="ru-RU" sz="2400" b="1" dirty="0"/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7F149AF4-7763-4501-ADF0-105F3A43E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000" y="2436645"/>
            <a:ext cx="5670550" cy="990000"/>
          </a:xfrm>
        </p:spPr>
        <p:txBody>
          <a:bodyPr>
            <a:noAutofit/>
          </a:bodyPr>
          <a:lstStyle/>
          <a:p>
            <a:pPr algn="ctr"/>
            <a:r>
              <a:rPr lang="ru-RU" sz="3600" dirty="0"/>
              <a:t>Откуда появилась </a:t>
            </a:r>
            <a:r>
              <a:rPr lang="ru-RU" sz="3600" dirty="0">
                <a:solidFill>
                  <a:srgbClr val="FFC000"/>
                </a:solidFill>
              </a:rPr>
              <a:t>искра</a:t>
            </a: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xmlns="" id="{BF74CE95-0DD1-484B-85CF-5F794D4CE32C}"/>
              </a:ext>
            </a:extLst>
          </p:cNvPr>
          <p:cNvGrpSpPr/>
          <p:nvPr/>
        </p:nvGrpSpPr>
        <p:grpSpPr>
          <a:xfrm>
            <a:off x="7524428" y="504000"/>
            <a:ext cx="4511571" cy="5670000"/>
            <a:chOff x="7371931" y="593985"/>
            <a:chExt cx="4015109" cy="5631279"/>
          </a:xfrm>
        </p:grpSpPr>
        <p:cxnSp>
          <p:nvCxnSpPr>
            <p:cNvPr id="7" name="Прямая соединительная линия 6">
              <a:extLst>
                <a:ext uri="{FF2B5EF4-FFF2-40B4-BE49-F238E27FC236}">
                  <a16:creationId xmlns:a16="http://schemas.microsoft.com/office/drawing/2014/main" xmlns="" id="{7DDA7205-6C9B-4F31-8085-92C3792F3C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82040" y="593985"/>
              <a:ext cx="4005000" cy="0"/>
            </a:xfrm>
            <a:prstGeom prst="lin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xmlns="" id="{C0E5D315-65C3-4F4E-AA01-B20CB9561B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82040" y="6225264"/>
              <a:ext cx="4005000" cy="0"/>
            </a:xfrm>
            <a:prstGeom prst="lin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:a16="http://schemas.microsoft.com/office/drawing/2014/main" xmlns="" id="{A8515BCA-BA59-49DF-A920-9D501341BFE7}"/>
                </a:ext>
              </a:extLst>
            </p:cNvPr>
            <p:cNvCxnSpPr>
              <a:cxnSpLocks/>
            </p:cNvCxnSpPr>
            <p:nvPr/>
          </p:nvCxnSpPr>
          <p:spPr>
            <a:xfrm>
              <a:off x="7371931" y="593985"/>
              <a:ext cx="0" cy="5631279"/>
            </a:xfrm>
            <a:prstGeom prst="lin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xmlns="" id="{07F411EB-60F0-47AE-9754-F7EA962F729E}"/>
                </a:ext>
              </a:extLst>
            </p:cNvPr>
            <p:cNvCxnSpPr>
              <a:cxnSpLocks/>
            </p:cNvCxnSpPr>
            <p:nvPr/>
          </p:nvCxnSpPr>
          <p:spPr>
            <a:xfrm>
              <a:off x="11387040" y="1624619"/>
              <a:ext cx="0" cy="4600645"/>
            </a:xfrm>
            <a:prstGeom prst="lin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24250" y="1301969"/>
            <a:ext cx="7319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Показать свои навыки</a:t>
            </a:r>
            <a:r>
              <a:rPr lang="en-US" sz="2400" dirty="0"/>
              <a:t>,</a:t>
            </a:r>
            <a:r>
              <a:rPr lang="ru-RU" sz="2400" dirty="0"/>
              <a:t> чему ты научился и получить </a:t>
            </a:r>
            <a:r>
              <a:rPr lang="en-US" sz="2400" dirty="0"/>
              <a:t>max </a:t>
            </a:r>
            <a:r>
              <a:rPr lang="ru-RU" sz="2400" dirty="0"/>
              <a:t>бал</a:t>
            </a:r>
          </a:p>
        </p:txBody>
      </p:sp>
      <p:cxnSp>
        <p:nvCxnSpPr>
          <p:cNvPr id="18" name="Прямая соединительная линия 17"/>
          <p:cNvCxnSpPr/>
          <p:nvPr/>
        </p:nvCxnSpPr>
        <p:spPr>
          <a:xfrm>
            <a:off x="804111" y="3249000"/>
            <a:ext cx="5760000" cy="22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782010" y="395952"/>
            <a:ext cx="3488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>
                <a:latin typeface="+mj-lt"/>
                <a:ea typeface="+mj-ea"/>
                <a:cs typeface="+mj-cs"/>
              </a:rPr>
              <a:t>ЗАДАЧА</a:t>
            </a:r>
            <a:r>
              <a:rPr lang="ru-RU" dirty="0"/>
              <a:t> </a:t>
            </a:r>
            <a:r>
              <a:rPr lang="ru-RU" sz="3600" b="1" dirty="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ПРОЕКТА</a:t>
            </a:r>
          </a:p>
        </p:txBody>
      </p:sp>
      <p:cxnSp>
        <p:nvCxnSpPr>
          <p:cNvPr id="21" name="Прямая соединительная линия 20"/>
          <p:cNvCxnSpPr/>
          <p:nvPr/>
        </p:nvCxnSpPr>
        <p:spPr>
          <a:xfrm>
            <a:off x="804112" y="1089000"/>
            <a:ext cx="5760000" cy="22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" r="184"/>
          <a:stretch>
            <a:fillRect/>
          </a:stretch>
        </p:blipFill>
        <p:spPr>
          <a:xfrm>
            <a:off x="7580786" y="549762"/>
            <a:ext cx="4410213" cy="5578476"/>
          </a:xfr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39000"/>
            <a:ext cx="3526237" cy="2619000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402" y="4239000"/>
            <a:ext cx="3682799" cy="261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23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Текст 12">
            <a:extLst>
              <a:ext uri="{FF2B5EF4-FFF2-40B4-BE49-F238E27FC236}">
                <a16:creationId xmlns:a16="http://schemas.microsoft.com/office/drawing/2014/main" xmlns="" id="{BB78F136-E92D-4D15-A29E-F8A9D96F28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71000" y="1269000"/>
            <a:ext cx="7335000" cy="168183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dirty="0"/>
              <a:t>Цель в нашей игре – получить все возможные машины</a:t>
            </a:r>
            <a:r>
              <a:rPr lang="en-US" dirty="0"/>
              <a:t>,</a:t>
            </a:r>
            <a:r>
              <a:rPr lang="ru-RU" dirty="0"/>
              <a:t> с помощью которых можно зарабатывать больше денег и получать больше удовольствия от их скорости</a:t>
            </a:r>
          </a:p>
        </p:txBody>
      </p:sp>
      <p:sp>
        <p:nvSpPr>
          <p:cNvPr id="12" name="Заголовок 11">
            <a:extLst>
              <a:ext uri="{FF2B5EF4-FFF2-40B4-BE49-F238E27FC236}">
                <a16:creationId xmlns:a16="http://schemas.microsoft.com/office/drawing/2014/main" xmlns="" id="{CB7949FA-8CDC-4C5B-97ED-0835EA21E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1000" y="234000"/>
            <a:ext cx="4671791" cy="1149435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solidFill>
                  <a:srgbClr val="FFC000"/>
                </a:solidFill>
              </a:rPr>
              <a:t>Смысл</a:t>
            </a:r>
            <a:r>
              <a:rPr lang="ru-RU" sz="4000" dirty="0"/>
              <a:t> нашей игры</a:t>
            </a:r>
            <a:endParaRPr lang="ru-RU" sz="4000" dirty="0">
              <a:solidFill>
                <a:srgbClr val="FFC000"/>
              </a:solidFill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xmlns="" id="{12DAD24F-1165-40E0-AF4D-4184DD404F7F}"/>
              </a:ext>
            </a:extLst>
          </p:cNvPr>
          <p:cNvGrpSpPr/>
          <p:nvPr/>
        </p:nvGrpSpPr>
        <p:grpSpPr>
          <a:xfrm>
            <a:off x="14927" y="0"/>
            <a:ext cx="5044562" cy="3204686"/>
            <a:chOff x="1416000" y="279000"/>
            <a:chExt cx="4005000" cy="5793730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xmlns="" id="{57270459-BB72-4328-963F-2DBE530D51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6000" y="279000"/>
              <a:ext cx="4005000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:a16="http://schemas.microsoft.com/office/drawing/2014/main" xmlns="" id="{14B2F65C-9558-4C23-A7CA-6AA1B58F10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6000" y="6049645"/>
              <a:ext cx="4005000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xmlns="" id="{15B22A07-F0F6-4AC9-BEFF-1012E94B7445}"/>
                </a:ext>
              </a:extLst>
            </p:cNvPr>
            <p:cNvCxnSpPr>
              <a:cxnSpLocks/>
            </p:cNvCxnSpPr>
            <p:nvPr/>
          </p:nvCxnSpPr>
          <p:spPr>
            <a:xfrm>
              <a:off x="1416000" y="279000"/>
              <a:ext cx="0" cy="577064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xmlns="" id="{E406B466-5E7B-4AA7-A061-C10986B0A0A6}"/>
                </a:ext>
              </a:extLst>
            </p:cNvPr>
            <p:cNvCxnSpPr>
              <a:cxnSpLocks/>
            </p:cNvCxnSpPr>
            <p:nvPr/>
          </p:nvCxnSpPr>
          <p:spPr>
            <a:xfrm>
              <a:off x="5421000" y="3414583"/>
              <a:ext cx="0" cy="2658147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xmlns="" id="{6AEF48A7-B891-40C2-93D8-783E536400B5}"/>
              </a:ext>
            </a:extLst>
          </p:cNvPr>
          <p:cNvSpPr/>
          <p:nvPr/>
        </p:nvSpPr>
        <p:spPr>
          <a:xfrm>
            <a:off x="187640" y="3301960"/>
            <a:ext cx="11880000" cy="3329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Текст 11">
            <a:extLst>
              <a:ext uri="{FF2B5EF4-FFF2-40B4-BE49-F238E27FC236}">
                <a16:creationId xmlns:a16="http://schemas.microsoft.com/office/drawing/2014/main" xmlns="" id="{2BE7534F-16E9-4CA4-AF3B-D4CFB4221EFC}"/>
              </a:ext>
            </a:extLst>
          </p:cNvPr>
          <p:cNvSpPr txBox="1">
            <a:spLocks/>
          </p:cNvSpPr>
          <p:nvPr/>
        </p:nvSpPr>
        <p:spPr>
          <a:xfrm>
            <a:off x="7123800" y="3483928"/>
            <a:ext cx="4950000" cy="29700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4100" dirty="0">
                <a:solidFill>
                  <a:schemeClr val="tx2"/>
                </a:solidFill>
              </a:rPr>
              <a:t>Главная игра</a:t>
            </a:r>
          </a:p>
          <a:p>
            <a:pPr algn="ctr"/>
            <a:r>
              <a:rPr lang="ru-RU" sz="2000" dirty="0"/>
              <a:t>Уникальные характеристики каждой машины</a:t>
            </a:r>
          </a:p>
          <a:p>
            <a:pPr algn="ctr"/>
            <a:r>
              <a:rPr lang="ru-RU" sz="2000" dirty="0"/>
              <a:t>Спрайты проезжающих машин</a:t>
            </a:r>
          </a:p>
          <a:p>
            <a:pPr algn="ctr"/>
            <a:r>
              <a:rPr lang="ru-RU" sz="2000" dirty="0"/>
              <a:t>Ландшафт</a:t>
            </a:r>
          </a:p>
          <a:p>
            <a:pPr algn="ctr"/>
            <a:r>
              <a:rPr lang="ru-RU" sz="2000" dirty="0"/>
              <a:t>Пауза</a:t>
            </a:r>
          </a:p>
          <a:p>
            <a:pPr algn="ctr"/>
            <a:r>
              <a:rPr lang="ru-RU" sz="2000" dirty="0"/>
              <a:t>Бонусы</a:t>
            </a:r>
          </a:p>
          <a:p>
            <a:pPr algn="ctr"/>
            <a:r>
              <a:rPr lang="ru-RU" sz="2000" dirty="0"/>
              <a:t>Фоновая музыка</a:t>
            </a:r>
          </a:p>
        </p:txBody>
      </p:sp>
      <p:sp>
        <p:nvSpPr>
          <p:cNvPr id="16" name="Текст 10">
            <a:extLst>
              <a:ext uri="{FF2B5EF4-FFF2-40B4-BE49-F238E27FC236}">
                <a16:creationId xmlns:a16="http://schemas.microsoft.com/office/drawing/2014/main" xmlns="" id="{036A69DC-328D-485C-97C0-833D0C8C7A0B}"/>
              </a:ext>
            </a:extLst>
          </p:cNvPr>
          <p:cNvSpPr txBox="1">
            <a:spLocks/>
          </p:cNvSpPr>
          <p:nvPr/>
        </p:nvSpPr>
        <p:spPr>
          <a:xfrm>
            <a:off x="1058289" y="4225290"/>
            <a:ext cx="4947711" cy="217371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/>
              <a:t>Автопарк из 10 машин</a:t>
            </a:r>
          </a:p>
          <a:p>
            <a:pPr algn="ctr"/>
            <a:r>
              <a:rPr lang="ru-RU" sz="2000" dirty="0"/>
              <a:t>Сохранение каждого вашего действия</a:t>
            </a:r>
          </a:p>
          <a:p>
            <a:pPr algn="ctr"/>
            <a:r>
              <a:rPr lang="ru-RU" sz="2000" dirty="0"/>
              <a:t>Точки моделируются на КАРТЕ относительно последнего заказа</a:t>
            </a:r>
          </a:p>
          <a:p>
            <a:pPr algn="ctr"/>
            <a:r>
              <a:rPr lang="ru-RU" sz="2000" dirty="0"/>
              <a:t>Фоновая музыка</a:t>
            </a:r>
          </a:p>
          <a:p>
            <a:pPr algn="ctr"/>
            <a:r>
              <a:rPr lang="ru-RU" sz="2000" dirty="0"/>
              <a:t>Покупка новых машин</a:t>
            </a:r>
          </a:p>
          <a:p>
            <a:pPr algn="ctr"/>
            <a:endParaRPr lang="ru-RU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E38A9443-82E1-4F02-95E9-FD3CEC02400E}"/>
              </a:ext>
            </a:extLst>
          </p:cNvPr>
          <p:cNvSpPr txBox="1"/>
          <p:nvPr/>
        </p:nvSpPr>
        <p:spPr>
          <a:xfrm>
            <a:off x="201000" y="3301960"/>
            <a:ext cx="8867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tx2"/>
                </a:solidFill>
              </a:rPr>
              <a:t>01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B8C309D1-9596-430C-949A-D1CDE4AC54A2}"/>
              </a:ext>
            </a:extLst>
          </p:cNvPr>
          <p:cNvSpPr txBox="1"/>
          <p:nvPr/>
        </p:nvSpPr>
        <p:spPr>
          <a:xfrm>
            <a:off x="6379219" y="3301960"/>
            <a:ext cx="8867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tx2"/>
                </a:solidFill>
              </a:rPr>
              <a:t>02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58023" y="3463608"/>
            <a:ext cx="4853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600" dirty="0">
                <a:solidFill>
                  <a:schemeClr val="tx2"/>
                </a:solidFill>
              </a:rPr>
              <a:t>Основное меню + карта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0" y="99000"/>
            <a:ext cx="510290" cy="110770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82" y="152780"/>
            <a:ext cx="532882" cy="105392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47" y="125940"/>
            <a:ext cx="545169" cy="1054783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62" y="1385626"/>
            <a:ext cx="531245" cy="1027843"/>
          </a:xfrm>
          <a:prstGeom prst="rect">
            <a:avLst/>
          </a:prstGeom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412" y="1324303"/>
            <a:ext cx="503222" cy="1070686"/>
          </a:xfrm>
          <a:prstGeom prst="rect">
            <a:avLst/>
          </a:prstGeom>
        </p:spPr>
      </p:pic>
      <p:pic>
        <p:nvPicPr>
          <p:cNvPr id="22" name="Рисунок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47" y="1278751"/>
            <a:ext cx="544723" cy="1053921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5826" y="2242812"/>
            <a:ext cx="555473" cy="1008921"/>
          </a:xfrm>
          <a:prstGeom prst="rect">
            <a:avLst/>
          </a:prstGeom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12322" y="2282276"/>
            <a:ext cx="427796" cy="929992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756" y="0"/>
            <a:ext cx="2674733" cy="317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54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4">
            <a:extLst>
              <a:ext uri="{FF2B5EF4-FFF2-40B4-BE49-F238E27FC236}">
                <a16:creationId xmlns:a16="http://schemas.microsoft.com/office/drawing/2014/main" xmlns="" id="{DED57699-61FD-42F4-918B-3EC1A3D20088}"/>
              </a:ext>
            </a:extLst>
          </p:cNvPr>
          <p:cNvSpPr txBox="1">
            <a:spLocks/>
          </p:cNvSpPr>
          <p:nvPr/>
        </p:nvSpPr>
        <p:spPr>
          <a:xfrm>
            <a:off x="2811000" y="234000"/>
            <a:ext cx="5490000" cy="80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dirty="0"/>
              <a:t>ОКНО </a:t>
            </a:r>
            <a:r>
              <a:rPr lang="ru-RU" sz="3600" dirty="0">
                <a:solidFill>
                  <a:srgbClr val="FFC000"/>
                </a:solidFill>
              </a:rPr>
              <a:t>МЕНЮ</a:t>
            </a:r>
            <a:endParaRPr lang="ru-RU" sz="3600" dirty="0">
              <a:solidFill>
                <a:srgbClr val="0070C0"/>
              </a:solidFill>
            </a:endParaRP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3711000" y="1024428"/>
            <a:ext cx="3465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000" y="1134000"/>
            <a:ext cx="6480000" cy="3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3938" y="3294001"/>
            <a:ext cx="6898062" cy="356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413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4">
            <a:extLst>
              <a:ext uri="{FF2B5EF4-FFF2-40B4-BE49-F238E27FC236}">
                <a16:creationId xmlns:a16="http://schemas.microsoft.com/office/drawing/2014/main" xmlns="" id="{DED57699-61FD-42F4-918B-3EC1A3D20088}"/>
              </a:ext>
            </a:extLst>
          </p:cNvPr>
          <p:cNvSpPr txBox="1">
            <a:spLocks/>
          </p:cNvSpPr>
          <p:nvPr/>
        </p:nvSpPr>
        <p:spPr>
          <a:xfrm>
            <a:off x="3388587" y="144000"/>
            <a:ext cx="4836000" cy="681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dirty="0"/>
              <a:t>ОКНО </a:t>
            </a:r>
            <a:r>
              <a:rPr lang="ru-RU" sz="3600" dirty="0">
                <a:solidFill>
                  <a:srgbClr val="00B0F0"/>
                </a:solidFill>
              </a:rPr>
              <a:t>КАРТЫ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3576000" y="729000"/>
            <a:ext cx="432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00" y="833961"/>
            <a:ext cx="10822369" cy="580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304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4">
            <a:extLst>
              <a:ext uri="{FF2B5EF4-FFF2-40B4-BE49-F238E27FC236}">
                <a16:creationId xmlns:a16="http://schemas.microsoft.com/office/drawing/2014/main" xmlns="" id="{DED57699-61FD-42F4-918B-3EC1A3D20088}"/>
              </a:ext>
            </a:extLst>
          </p:cNvPr>
          <p:cNvSpPr txBox="1">
            <a:spLocks/>
          </p:cNvSpPr>
          <p:nvPr/>
        </p:nvSpPr>
        <p:spPr>
          <a:xfrm>
            <a:off x="2811000" y="234000"/>
            <a:ext cx="5490000" cy="80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dirty="0"/>
              <a:t>ОКНО </a:t>
            </a:r>
            <a:r>
              <a:rPr lang="ru-RU" sz="3600" dirty="0">
                <a:solidFill>
                  <a:srgbClr val="FFC000"/>
                </a:solidFill>
              </a:rPr>
              <a:t>ВЫБОРА </a:t>
            </a:r>
            <a:r>
              <a:rPr lang="ru-RU" sz="3600" dirty="0">
                <a:solidFill>
                  <a:srgbClr val="00B0F0"/>
                </a:solidFill>
              </a:rPr>
              <a:t>МАШИНЫ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2721000" y="864000"/>
            <a:ext cx="585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60210"/>
            <a:ext cx="6359396" cy="3411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1000" y="3225640"/>
            <a:ext cx="6771000" cy="36323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5073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4">
            <a:extLst>
              <a:ext uri="{FF2B5EF4-FFF2-40B4-BE49-F238E27FC236}">
                <a16:creationId xmlns:a16="http://schemas.microsoft.com/office/drawing/2014/main" xmlns="" id="{DED57699-61FD-42F4-918B-3EC1A3D20088}"/>
              </a:ext>
            </a:extLst>
          </p:cNvPr>
          <p:cNvSpPr txBox="1">
            <a:spLocks/>
          </p:cNvSpPr>
          <p:nvPr/>
        </p:nvSpPr>
        <p:spPr>
          <a:xfrm>
            <a:off x="2811000" y="234000"/>
            <a:ext cx="5490000" cy="80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dirty="0">
                <a:solidFill>
                  <a:srgbClr val="FFC000"/>
                </a:solidFill>
              </a:rPr>
              <a:t>ОСНОВНАЯ</a:t>
            </a:r>
            <a:r>
              <a:rPr lang="ru-RU" sz="3600" dirty="0"/>
              <a:t> </a:t>
            </a:r>
            <a:r>
              <a:rPr lang="ru-RU" sz="3600" dirty="0">
                <a:solidFill>
                  <a:srgbClr val="00B0F0"/>
                </a:solidFill>
              </a:rPr>
              <a:t>ИГРА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3216000" y="1024428"/>
            <a:ext cx="477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192" y="1404000"/>
            <a:ext cx="4534808" cy="496861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000" y="1404000"/>
            <a:ext cx="4512740" cy="49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781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4">
            <a:extLst>
              <a:ext uri="{FF2B5EF4-FFF2-40B4-BE49-F238E27FC236}">
                <a16:creationId xmlns:a16="http://schemas.microsoft.com/office/drawing/2014/main" xmlns="" id="{DED57699-61FD-42F4-918B-3EC1A3D20088}"/>
              </a:ext>
            </a:extLst>
          </p:cNvPr>
          <p:cNvSpPr txBox="1">
            <a:spLocks/>
          </p:cNvSpPr>
          <p:nvPr/>
        </p:nvSpPr>
        <p:spPr>
          <a:xfrm>
            <a:off x="2811000" y="2506"/>
            <a:ext cx="5490000" cy="80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dirty="0">
                <a:solidFill>
                  <a:srgbClr val="FFC000"/>
                </a:solidFill>
              </a:rPr>
              <a:t>УПРАВЛЕНИЕ </a:t>
            </a:r>
            <a:r>
              <a:rPr lang="ru-RU" sz="3600" dirty="0">
                <a:solidFill>
                  <a:srgbClr val="00B0F0"/>
                </a:solidFill>
              </a:rPr>
              <a:t>ИГРЫ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2444203" y="717220"/>
            <a:ext cx="585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91" y="20295"/>
            <a:ext cx="9638957" cy="6837705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10475768" y="0"/>
            <a:ext cx="360000" cy="684157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V="1">
            <a:off x="1866000" y="324000"/>
            <a:ext cx="675000" cy="81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95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4">
            <a:extLst>
              <a:ext uri="{FF2B5EF4-FFF2-40B4-BE49-F238E27FC236}">
                <a16:creationId xmlns:a16="http://schemas.microsoft.com/office/drawing/2014/main" xmlns="" id="{DED57699-61FD-42F4-918B-3EC1A3D20088}"/>
              </a:ext>
            </a:extLst>
          </p:cNvPr>
          <p:cNvSpPr txBox="1">
            <a:spLocks/>
          </p:cNvSpPr>
          <p:nvPr/>
        </p:nvSpPr>
        <p:spPr>
          <a:xfrm>
            <a:off x="1821000" y="234000"/>
            <a:ext cx="6480000" cy="80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dirty="0"/>
              <a:t>ИСПОЛЬЗОВАННЫЕ</a:t>
            </a:r>
            <a:r>
              <a:rPr lang="ru-RU" sz="3600" dirty="0">
                <a:solidFill>
                  <a:srgbClr val="FFC000"/>
                </a:solidFill>
              </a:rPr>
              <a:t> ТЕХНОЛОГИИ</a:t>
            </a:r>
            <a:endParaRPr lang="ru-RU" sz="3600" dirty="0">
              <a:solidFill>
                <a:srgbClr val="00B0F0"/>
              </a:solidFill>
            </a:endParaRP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1686000" y="1024428"/>
            <a:ext cx="675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191000" y="1347103"/>
            <a:ext cx="3209084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Классы</a:t>
            </a:r>
            <a:r>
              <a:rPr lang="en-US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Images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Info: </a:t>
            </a:r>
            <a:r>
              <a:rPr lang="en-US" dirty="0" err="1"/>
              <a:t>dict</a:t>
            </a:r>
            <a:r>
              <a:rPr lang="en-US" dirty="0"/>
              <a:t>() # </a:t>
            </a:r>
            <a:r>
              <a:rPr lang="en-US" dirty="0" err="1"/>
              <a:t>pathes</a:t>
            </a: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altLang="ru-RU" dirty="0" err="1"/>
              <a:t>specifications</a:t>
            </a:r>
            <a:r>
              <a:rPr lang="en-US" altLang="ru-RU" dirty="0"/>
              <a:t> .json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Def save 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Def load()</a:t>
            </a:r>
          </a:p>
          <a:p>
            <a:pPr marL="342900" indent="-342900">
              <a:buFont typeface="+mj-lt"/>
              <a:buAutoNum type="arabicPeriod"/>
            </a:pPr>
            <a:r>
              <a:rPr lang="ru-RU" altLang="ru-RU" dirty="0" err="1"/>
              <a:t>Mark</a:t>
            </a:r>
            <a:r>
              <a:rPr lang="en-US" altLang="ru-RU" dirty="0"/>
              <a:t>(&amp;x, &amp;y)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ru-RU" dirty="0"/>
              <a:t>S</a:t>
            </a:r>
            <a:r>
              <a:rPr lang="ru-RU" altLang="ru-RU" dirty="0" err="1"/>
              <a:t>pecifications</a:t>
            </a:r>
            <a:r>
              <a:rPr lang="en-US" altLang="ru-RU" dirty="0"/>
              <a:t>.txt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ru-RU" dirty="0"/>
              <a:t>Graph : {</a:t>
            </a:r>
            <a:r>
              <a:rPr lang="ru-RU" altLang="ru-RU" dirty="0" err="1"/>
              <a:t>Mark</a:t>
            </a:r>
            <a:r>
              <a:rPr lang="en-US" altLang="ru-RU" dirty="0"/>
              <a:t>: [</a:t>
            </a:r>
            <a:r>
              <a:rPr lang="ru-RU" altLang="ru-RU" dirty="0" err="1"/>
              <a:t>Mark</a:t>
            </a:r>
            <a:r>
              <a:rPr lang="en-US" altLang="ru-RU" dirty="0"/>
              <a:t>s]}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Def save 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Def load()</a:t>
            </a:r>
            <a:endParaRPr lang="en-US" altLang="ru-RU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Image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&amp; </a:t>
            </a:r>
            <a:r>
              <a:rPr lang="en-US" dirty="0" err="1"/>
              <a:t>pygame_image</a:t>
            </a: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&amp; Path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BEE5CF5-E007-40B2-B770-EE936C6BB6F2}"/>
              </a:ext>
            </a:extLst>
          </p:cNvPr>
          <p:cNvSpPr txBox="1"/>
          <p:nvPr/>
        </p:nvSpPr>
        <p:spPr>
          <a:xfrm>
            <a:off x="6726000" y="1309257"/>
            <a:ext cx="4680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5"/>
            </a:pPr>
            <a:r>
              <a:rPr lang="en-US" dirty="0"/>
              <a:t>Button(Sprite)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Image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Image.rect</a:t>
            </a: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Text()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en-US" dirty="0"/>
              <a:t>Text(text: str)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en-US" dirty="0"/>
              <a:t>Save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altLang="ru-RU" dirty="0" err="1"/>
              <a:t>Specifications</a:t>
            </a:r>
            <a:r>
              <a:rPr lang="en-US" altLang="ru-RU" dirty="0"/>
              <a:t>_save()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ru-RU" dirty="0" err="1"/>
              <a:t>Road_and_car</a:t>
            </a:r>
            <a:r>
              <a:rPr lang="en-US" altLang="ru-RU" dirty="0"/>
              <a:t>: {Road() : Car()}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ru-RU" dirty="0" err="1"/>
              <a:t>Info.json</a:t>
            </a:r>
            <a:r>
              <a:rPr lang="en-US" altLang="ru-RU" dirty="0"/>
              <a:t> # datetime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Def save 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Def load()</a:t>
            </a:r>
          </a:p>
          <a:p>
            <a:pPr marL="342900" indent="-342900">
              <a:buFont typeface="+mj-lt"/>
              <a:buAutoNum type="arabicPeriod" startAt="7"/>
            </a:pPr>
            <a:r>
              <a:rPr lang="ru-RU" altLang="ru-RU" dirty="0" err="1"/>
              <a:t>Specifications</a:t>
            </a:r>
            <a:r>
              <a:rPr lang="en-US" altLang="ru-RU" dirty="0"/>
              <a:t>_save: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Money: int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Name_cars</a:t>
            </a:r>
            <a:r>
              <a:rPr lang="en-US" dirty="0"/>
              <a:t> : list()</a:t>
            </a:r>
            <a:endParaRPr lang="en-US" altLang="ru-RU" dirty="0"/>
          </a:p>
          <a:p>
            <a:pPr marL="342900" indent="-342900">
              <a:buFont typeface="+mj-lt"/>
              <a:buAutoNum type="arabicPeriod" startAt="7"/>
            </a:pPr>
            <a:r>
              <a:rPr lang="en-US" altLang="ru-RU" dirty="0"/>
              <a:t>Crossroad(Mark)</a:t>
            </a:r>
          </a:p>
          <a:p>
            <a:pPr marL="342900" indent="-342900">
              <a:buFont typeface="+mj-lt"/>
              <a:buAutoNum type="arabicPeriod" startAt="7"/>
            </a:pPr>
            <a:r>
              <a:rPr lang="ru-RU" altLang="ru-RU" dirty="0" err="1"/>
              <a:t>Locality</a:t>
            </a:r>
            <a:r>
              <a:rPr lang="ru-RU" altLang="ru-RU" dirty="0"/>
              <a:t>(</a:t>
            </a:r>
            <a:r>
              <a:rPr lang="ru-RU" altLang="ru-RU" dirty="0" err="1"/>
              <a:t>Mark</a:t>
            </a:r>
            <a:r>
              <a:rPr lang="ru-RU" altLang="ru-RU" dirty="0"/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641F4A2-0955-4767-9C28-E842979456DD}"/>
              </a:ext>
            </a:extLst>
          </p:cNvPr>
          <p:cNvSpPr txBox="1"/>
          <p:nvPr/>
        </p:nvSpPr>
        <p:spPr>
          <a:xfrm>
            <a:off x="3846000" y="5833572"/>
            <a:ext cx="45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Пути строятся из </a:t>
            </a:r>
            <a:r>
              <a:rPr lang="ru-RU" altLang="ru-RU" dirty="0" err="1"/>
              <a:t>Locality</a:t>
            </a:r>
            <a:r>
              <a:rPr lang="ru-RU" altLang="ru-RU" dirty="0"/>
              <a:t> в </a:t>
            </a:r>
            <a:r>
              <a:rPr lang="ru-RU" altLang="ru-RU" dirty="0" err="1"/>
              <a:t>Locality</a:t>
            </a:r>
            <a:r>
              <a:rPr lang="ru-RU" altLang="ru-RU" dirty="0"/>
              <a:t> через </a:t>
            </a:r>
            <a:r>
              <a:rPr lang="en-US" altLang="ru-RU" dirty="0"/>
              <a:t>Crossroad</a:t>
            </a:r>
            <a:r>
              <a:rPr lang="ru-RU" altLang="ru-RU" dirty="0"/>
              <a:t>. </a:t>
            </a:r>
            <a:r>
              <a:rPr lang="en-US" altLang="ru-RU" dirty="0" err="1"/>
              <a:t>Map.graph</a:t>
            </a:r>
            <a:r>
              <a:rPr lang="en-US" altLang="ru-RU" dirty="0"/>
              <a:t> – </a:t>
            </a:r>
            <a:r>
              <a:rPr lang="ru-RU" altLang="ru-RU" dirty="0"/>
              <a:t>пути на </a:t>
            </a:r>
            <a:r>
              <a:rPr lang="en-US" altLang="ru-RU" dirty="0"/>
              <a:t>Map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992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Желтый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9999</TotalTime>
  <Words>279</Words>
  <Application>Microsoft Office PowerPoint</Application>
  <PresentationFormat>Произвольный</PresentationFormat>
  <Paragraphs>80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DANILKAMALINKA</vt:lpstr>
      <vt:lpstr>Откуда появилась искра</vt:lpstr>
      <vt:lpstr>Смысл нашей игры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БУДУЩИЕ МОДЕРНИЗАЦИИ</vt:lpstr>
      <vt:lpstr>СПАСИБО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Юрий Козырев</dc:creator>
  <cp:lastModifiedBy>Пользователь Windows</cp:lastModifiedBy>
  <cp:revision>75</cp:revision>
  <dcterms:created xsi:type="dcterms:W3CDTF">2020-04-24T17:08:42Z</dcterms:created>
  <dcterms:modified xsi:type="dcterms:W3CDTF">2022-01-29T07:20:47Z</dcterms:modified>
</cp:coreProperties>
</file>

<file path=docProps/thumbnail.jpeg>
</file>